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56" r:id="rId2"/>
    <p:sldId id="258" r:id="rId3"/>
    <p:sldId id="257" r:id="rId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59EBD"/>
    <a:srgbClr val="CBCFDF"/>
    <a:srgbClr val="3333FF"/>
    <a:srgbClr val="343434"/>
    <a:srgbClr val="565656"/>
    <a:srgbClr val="D9DCE7"/>
    <a:srgbClr val="BFC4D7"/>
    <a:srgbClr val="33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2416" autoAdjust="0"/>
  </p:normalViewPr>
  <p:slideViewPr>
    <p:cSldViewPr>
      <p:cViewPr>
        <p:scale>
          <a:sx n="100" d="100"/>
          <a:sy n="100" d="100"/>
        </p:scale>
        <p:origin x="-72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984F640C-AB20-4175-ABFF-4AC4155CD1B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258786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5685F9C7-D1CA-4DBF-A30B-EFDD3361632D}" type="slidenum">
              <a:rPr lang="en-US" smtClean="0"/>
              <a:pPr/>
              <a:t>1</a:t>
            </a:fld>
            <a:endParaRPr lang="en-US" smtClean="0"/>
          </a:p>
        </p:txBody>
      </p:sp>
      <p:sp>
        <p:nvSpPr>
          <p:cNvPr id="61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051FBD5C-E695-4F48-814E-C990A0FC5FE5}" type="slidenum">
              <a:rPr lang="en-US" smtClean="0"/>
              <a:pPr/>
              <a:t>2</a:t>
            </a:fld>
            <a:endParaRPr lang="en-US" smtClean="0"/>
          </a:p>
        </p:txBody>
      </p:sp>
      <p:sp>
        <p:nvSpPr>
          <p:cNvPr id="71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7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7DD50E46-35C5-4593-9BC1-F8EFC5087A0E}" type="slidenum">
              <a:rPr lang="en-US" smtClean="0"/>
              <a:pPr/>
              <a:t>3</a:t>
            </a:fld>
            <a:endParaRPr lang="en-US" smtClean="0"/>
          </a:p>
        </p:txBody>
      </p:sp>
      <p:sp>
        <p:nvSpPr>
          <p:cNvPr id="81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70506B-8216-46CF-AC47-15F302EEAEA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F3ED32-3BE2-4712-B2AC-FDE9B0A4D5D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8D5F0E-B95A-4E3C-A540-F3746D49C6D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D28445-9BA8-45E8-B6EC-E55FD4BC52D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3FDA66-0C7F-4134-B963-BFC344F9438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FC310E-0B37-4F62-A1E2-C0769EE976D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9ABA75-6BA2-45AB-AF15-9E42C680E5D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894F03-6737-421D-83A9-819126BCA74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73FDB6-5A47-4A5E-B1DD-1A9DEE3244B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EBC8DB-2970-4A0E-B4B0-5887A9643A8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14275B-7C89-4332-B6C7-9DD7588B684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BED4F639-DAC2-45CE-A769-C720BB9451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9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12" Type="http://schemas.openxmlformats.org/officeDocument/2006/relationships/slide" Target="slide2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11" Type="http://schemas.openxmlformats.org/officeDocument/2006/relationships/slide" Target="slide3.xml"/><Relationship Id="rId5" Type="http://schemas.openxmlformats.org/officeDocument/2006/relationships/image" Target="../media/image3.png"/><Relationship Id="rId10" Type="http://schemas.openxmlformats.org/officeDocument/2006/relationships/image" Target="../media/image8.png"/><Relationship Id="rId4" Type="http://schemas.openxmlformats.org/officeDocument/2006/relationships/image" Target="../media/image2.jpeg"/><Relationship Id="rId9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read6100mrkillian.wikispaces.com/" TargetMode="External"/><Relationship Id="rId3" Type="http://schemas.openxmlformats.org/officeDocument/2006/relationships/image" Target="../media/image10.png"/><Relationship Id="rId7" Type="http://schemas.openxmlformats.org/officeDocument/2006/relationships/slide" Target="slide3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slide" Target="slide1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Relationship Id="rId9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" Target="slide2.xml"/><Relationship Id="rId13" Type="http://schemas.openxmlformats.org/officeDocument/2006/relationships/image" Target="../media/image20.png"/><Relationship Id="rId3" Type="http://schemas.openxmlformats.org/officeDocument/2006/relationships/image" Target="../media/image13.png"/><Relationship Id="rId7" Type="http://schemas.openxmlformats.org/officeDocument/2006/relationships/slide" Target="slide1.xml"/><Relationship Id="rId12" Type="http://schemas.openxmlformats.org/officeDocument/2006/relationships/image" Target="../media/image19.png"/><Relationship Id="rId17" Type="http://schemas.openxmlformats.org/officeDocument/2006/relationships/image" Target="../media/image24.png"/><Relationship Id="rId2" Type="http://schemas.openxmlformats.org/officeDocument/2006/relationships/notesSlide" Target="../notesSlides/notesSlide3.xml"/><Relationship Id="rId16" Type="http://schemas.openxmlformats.org/officeDocument/2006/relationships/image" Target="../media/image2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.jpeg"/><Relationship Id="rId11" Type="http://schemas.openxmlformats.org/officeDocument/2006/relationships/image" Target="../media/image18.png"/><Relationship Id="rId5" Type="http://schemas.openxmlformats.org/officeDocument/2006/relationships/image" Target="../media/image10.png"/><Relationship Id="rId15" Type="http://schemas.openxmlformats.org/officeDocument/2006/relationships/image" Target="../media/image22.png"/><Relationship Id="rId10" Type="http://schemas.openxmlformats.org/officeDocument/2006/relationships/image" Target="../media/image17.png"/><Relationship Id="rId4" Type="http://schemas.openxmlformats.org/officeDocument/2006/relationships/image" Target="../media/image14.png"/><Relationship Id="rId9" Type="http://schemas.openxmlformats.org/officeDocument/2006/relationships/image" Target="../media/image16.png"/><Relationship Id="rId14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8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57400" y="5868986"/>
            <a:ext cx="476250" cy="530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7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57400" y="5183187"/>
            <a:ext cx="476250" cy="530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6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57400" y="4497387"/>
            <a:ext cx="476250" cy="530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57400" y="3811586"/>
            <a:ext cx="476250" cy="530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57400" y="3125787"/>
            <a:ext cx="476250" cy="530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57400" y="2516187"/>
            <a:ext cx="476250" cy="530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050" name="Rectangle 21"/>
          <p:cNvSpPr>
            <a:spLocks noChangeArrowheads="1"/>
          </p:cNvSpPr>
          <p:nvPr/>
        </p:nvSpPr>
        <p:spPr bwMode="auto">
          <a:xfrm>
            <a:off x="0" y="381000"/>
            <a:ext cx="9144000" cy="990600"/>
          </a:xfrm>
          <a:prstGeom prst="rect">
            <a:avLst/>
          </a:prstGeom>
          <a:solidFill>
            <a:srgbClr val="EAECF2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pic>
        <p:nvPicPr>
          <p:cNvPr id="4098" name="Picture 2" descr="C:\Users\Melissa\AppData\Local\Microsoft\Windows\Temporary Internet Files\Content.IE5\CE0ROB7X\MC900382578[1]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53400" y="457200"/>
            <a:ext cx="841248" cy="841248"/>
          </a:xfrm>
          <a:prstGeom prst="rect">
            <a:avLst/>
          </a:prstGeom>
          <a:noFill/>
          <a:ln w="57150">
            <a:solidFill>
              <a:srgbClr val="7030A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9" name="Picture 15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23962" y="6082844"/>
            <a:ext cx="450850" cy="530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8" name="Picture 14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5800" y="6097587"/>
            <a:ext cx="457200" cy="530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7" name="Picture 13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2400" y="6097587"/>
            <a:ext cx="444500" cy="530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6" name="Picture 12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60475" y="5322888"/>
            <a:ext cx="450850" cy="530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5" name="Picture 11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5800" y="5335587"/>
            <a:ext cx="457200" cy="530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4300" y="5335587"/>
            <a:ext cx="457200" cy="530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051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0"/>
            <a:ext cx="1295400" cy="381000"/>
          </a:xfrm>
          <a:solidFill>
            <a:srgbClr val="666699"/>
          </a:solidFill>
        </p:spPr>
        <p:txBody>
          <a:bodyPr/>
          <a:lstStyle/>
          <a:p>
            <a:pPr eaLnBrk="1" hangingPunct="1"/>
            <a:r>
              <a:rPr lang="en-US" sz="1400" b="1" smtClean="0">
                <a:solidFill>
                  <a:schemeClr val="bg1"/>
                </a:solidFill>
              </a:rPr>
              <a:t>facebook</a:t>
            </a:r>
          </a:p>
        </p:txBody>
      </p:sp>
      <p:sp>
        <p:nvSpPr>
          <p:cNvPr id="2052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828800" y="685800"/>
            <a:ext cx="6400800" cy="457200"/>
          </a:xfrm>
        </p:spPr>
        <p:txBody>
          <a:bodyPr/>
          <a:lstStyle/>
          <a:p>
            <a:pPr algn="l" eaLnBrk="1" hangingPunct="1">
              <a:lnSpc>
                <a:spcPct val="90000"/>
              </a:lnSpc>
            </a:pPr>
            <a:r>
              <a:rPr lang="en-US" sz="1400" dirty="0" smtClean="0"/>
              <a:t>Melissa R. Killian </a:t>
            </a:r>
            <a:r>
              <a:rPr lang="en-US" sz="1000" dirty="0" smtClean="0"/>
              <a:t>is grooming young minds to become great thinkers.</a:t>
            </a:r>
            <a:endParaRPr lang="en-US" sz="1400" dirty="0" smtClean="0"/>
          </a:p>
        </p:txBody>
      </p:sp>
      <p:sp>
        <p:nvSpPr>
          <p:cNvPr id="2053" name="Rectangle 8"/>
          <p:cNvSpPr>
            <a:spLocks noChangeArrowheads="1"/>
          </p:cNvSpPr>
          <p:nvPr/>
        </p:nvSpPr>
        <p:spPr bwMode="auto">
          <a:xfrm>
            <a:off x="1295400" y="0"/>
            <a:ext cx="762000" cy="381000"/>
          </a:xfrm>
          <a:prstGeom prst="rect">
            <a:avLst/>
          </a:prstGeom>
          <a:solidFill>
            <a:srgbClr val="666699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1200">
                <a:solidFill>
                  <a:schemeClr val="bg1"/>
                </a:solidFill>
              </a:rPr>
              <a:t>Wall</a:t>
            </a:r>
          </a:p>
        </p:txBody>
      </p:sp>
      <p:sp>
        <p:nvSpPr>
          <p:cNvPr id="2054" name="Rectangle 9">
            <a:hlinkClick r:id="rId11" action="ppaction://hlinksldjump"/>
          </p:cNvPr>
          <p:cNvSpPr>
            <a:spLocks noChangeArrowheads="1"/>
          </p:cNvSpPr>
          <p:nvPr/>
        </p:nvSpPr>
        <p:spPr bwMode="auto">
          <a:xfrm>
            <a:off x="2057400" y="0"/>
            <a:ext cx="838200" cy="381000"/>
          </a:xfrm>
          <a:prstGeom prst="rect">
            <a:avLst/>
          </a:prstGeom>
          <a:solidFill>
            <a:srgbClr val="666699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1200">
                <a:solidFill>
                  <a:schemeClr val="bg1"/>
                </a:solidFill>
              </a:rPr>
              <a:t>Photos</a:t>
            </a:r>
          </a:p>
        </p:txBody>
      </p:sp>
      <p:sp>
        <p:nvSpPr>
          <p:cNvPr id="2055" name="Rectangle 10"/>
          <p:cNvSpPr>
            <a:spLocks noChangeArrowheads="1"/>
          </p:cNvSpPr>
          <p:nvPr/>
        </p:nvSpPr>
        <p:spPr bwMode="auto">
          <a:xfrm>
            <a:off x="2895600" y="0"/>
            <a:ext cx="762000" cy="381000"/>
          </a:xfrm>
          <a:prstGeom prst="rect">
            <a:avLst/>
          </a:prstGeom>
          <a:solidFill>
            <a:srgbClr val="666699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1200">
                <a:solidFill>
                  <a:schemeClr val="bg1"/>
                </a:solidFill>
              </a:rPr>
              <a:t>Contact</a:t>
            </a:r>
          </a:p>
        </p:txBody>
      </p:sp>
      <p:sp>
        <p:nvSpPr>
          <p:cNvPr id="2056" name="Rectangle 11"/>
          <p:cNvSpPr>
            <a:spLocks noChangeArrowheads="1"/>
          </p:cNvSpPr>
          <p:nvPr/>
        </p:nvSpPr>
        <p:spPr bwMode="auto">
          <a:xfrm>
            <a:off x="3657600" y="0"/>
            <a:ext cx="1524000" cy="381000"/>
          </a:xfrm>
          <a:prstGeom prst="rect">
            <a:avLst/>
          </a:prstGeom>
          <a:solidFill>
            <a:srgbClr val="FFC000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1200">
                <a:solidFill>
                  <a:schemeClr val="bg1"/>
                </a:solidFill>
              </a:rPr>
              <a:t>Personal Info</a:t>
            </a:r>
          </a:p>
        </p:txBody>
      </p:sp>
      <p:sp>
        <p:nvSpPr>
          <p:cNvPr id="2057" name="Rectangle 12"/>
          <p:cNvSpPr>
            <a:spLocks noChangeArrowheads="1"/>
          </p:cNvSpPr>
          <p:nvPr/>
        </p:nvSpPr>
        <p:spPr bwMode="auto">
          <a:xfrm>
            <a:off x="5181600" y="0"/>
            <a:ext cx="1219200" cy="381000"/>
          </a:xfrm>
          <a:prstGeom prst="rect">
            <a:avLst/>
          </a:prstGeom>
          <a:solidFill>
            <a:srgbClr val="FFC000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en-US" sz="1000">
              <a:solidFill>
                <a:schemeClr val="bg1"/>
              </a:solidFill>
            </a:endParaRPr>
          </a:p>
        </p:txBody>
      </p:sp>
      <p:sp>
        <p:nvSpPr>
          <p:cNvPr id="2058" name="Rectangle 13"/>
          <p:cNvSpPr>
            <a:spLocks noChangeArrowheads="1"/>
          </p:cNvSpPr>
          <p:nvPr/>
        </p:nvSpPr>
        <p:spPr bwMode="auto">
          <a:xfrm>
            <a:off x="6400800" y="0"/>
            <a:ext cx="1752600" cy="381000"/>
          </a:xfrm>
          <a:prstGeom prst="rect">
            <a:avLst/>
          </a:prstGeom>
          <a:solidFill>
            <a:srgbClr val="666699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1200" dirty="0">
                <a:solidFill>
                  <a:schemeClr val="bg1"/>
                </a:solidFill>
              </a:rPr>
              <a:t>Melissa </a:t>
            </a:r>
            <a:r>
              <a:rPr lang="en-US" sz="1200" dirty="0" smtClean="0">
                <a:solidFill>
                  <a:schemeClr val="bg1"/>
                </a:solidFill>
              </a:rPr>
              <a:t>R. Killian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2059" name="Rectangle 14"/>
          <p:cNvSpPr>
            <a:spLocks noChangeArrowheads="1"/>
          </p:cNvSpPr>
          <p:nvPr/>
        </p:nvSpPr>
        <p:spPr bwMode="auto">
          <a:xfrm>
            <a:off x="8153400" y="0"/>
            <a:ext cx="990600" cy="381000"/>
          </a:xfrm>
          <a:prstGeom prst="rect">
            <a:avLst/>
          </a:prstGeom>
          <a:solidFill>
            <a:srgbClr val="666699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1200">
                <a:solidFill>
                  <a:schemeClr val="bg1"/>
                </a:solidFill>
              </a:rPr>
              <a:t>Logout</a:t>
            </a:r>
          </a:p>
        </p:txBody>
      </p:sp>
      <p:sp>
        <p:nvSpPr>
          <p:cNvPr id="2060" name="Line 16"/>
          <p:cNvSpPr>
            <a:spLocks noChangeShapeType="1"/>
          </p:cNvSpPr>
          <p:nvPr/>
        </p:nvSpPr>
        <p:spPr bwMode="auto">
          <a:xfrm>
            <a:off x="152400" y="2667000"/>
            <a:ext cx="16002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61" name="Text Box 17"/>
          <p:cNvSpPr txBox="1">
            <a:spLocks noChangeArrowheads="1"/>
          </p:cNvSpPr>
          <p:nvPr/>
        </p:nvSpPr>
        <p:spPr bwMode="auto">
          <a:xfrm>
            <a:off x="152400" y="2667000"/>
            <a:ext cx="1600200" cy="19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700" dirty="0"/>
              <a:t>Send </a:t>
            </a:r>
            <a:r>
              <a:rPr lang="en-US" sz="700" dirty="0" smtClean="0"/>
              <a:t>MRK </a:t>
            </a:r>
            <a:r>
              <a:rPr lang="en-US" sz="700" dirty="0"/>
              <a:t>a message</a:t>
            </a:r>
          </a:p>
        </p:txBody>
      </p:sp>
      <p:sp>
        <p:nvSpPr>
          <p:cNvPr id="2062" name="Text Box 18"/>
          <p:cNvSpPr txBox="1">
            <a:spLocks noChangeArrowheads="1"/>
          </p:cNvSpPr>
          <p:nvPr/>
        </p:nvSpPr>
        <p:spPr bwMode="auto">
          <a:xfrm>
            <a:off x="152400" y="2895600"/>
            <a:ext cx="1600200" cy="19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700"/>
              <a:t>Poke message</a:t>
            </a:r>
          </a:p>
        </p:txBody>
      </p:sp>
      <p:sp>
        <p:nvSpPr>
          <p:cNvPr id="2063" name="Line 19"/>
          <p:cNvSpPr>
            <a:spLocks noChangeShapeType="1"/>
          </p:cNvSpPr>
          <p:nvPr/>
        </p:nvSpPr>
        <p:spPr bwMode="auto">
          <a:xfrm>
            <a:off x="152400" y="2895600"/>
            <a:ext cx="16002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64" name="Line 20"/>
          <p:cNvSpPr>
            <a:spLocks noChangeShapeType="1"/>
          </p:cNvSpPr>
          <p:nvPr/>
        </p:nvSpPr>
        <p:spPr bwMode="auto">
          <a:xfrm>
            <a:off x="152400" y="3124200"/>
            <a:ext cx="16002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65" name="Text Box 22"/>
          <p:cNvSpPr txBox="1">
            <a:spLocks noChangeArrowheads="1"/>
          </p:cNvSpPr>
          <p:nvPr/>
        </p:nvSpPr>
        <p:spPr bwMode="auto">
          <a:xfrm>
            <a:off x="2057400" y="1143000"/>
            <a:ext cx="838200" cy="2444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"/>
              <a:t>Wall</a:t>
            </a:r>
          </a:p>
        </p:txBody>
      </p:sp>
      <p:sp>
        <p:nvSpPr>
          <p:cNvPr id="2066" name="Text Box 23">
            <a:hlinkClick r:id="rId12" action="ppaction://hlinksldjump"/>
          </p:cNvPr>
          <p:cNvSpPr txBox="1">
            <a:spLocks noChangeArrowheads="1"/>
          </p:cNvSpPr>
          <p:nvPr/>
        </p:nvSpPr>
        <p:spPr bwMode="auto">
          <a:xfrm>
            <a:off x="2895600" y="1143000"/>
            <a:ext cx="762000" cy="254000"/>
          </a:xfrm>
          <a:prstGeom prst="rect">
            <a:avLst/>
          </a:prstGeom>
          <a:solidFill>
            <a:srgbClr val="D9DCE7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"/>
              <a:t>Info</a:t>
            </a:r>
          </a:p>
        </p:txBody>
      </p:sp>
      <p:sp>
        <p:nvSpPr>
          <p:cNvPr id="2067" name="Text Box 24">
            <a:hlinkClick r:id="rId11" action="ppaction://hlinksldjump"/>
          </p:cNvPr>
          <p:cNvSpPr txBox="1">
            <a:spLocks noChangeArrowheads="1"/>
          </p:cNvSpPr>
          <p:nvPr/>
        </p:nvSpPr>
        <p:spPr bwMode="auto">
          <a:xfrm>
            <a:off x="3657600" y="1143000"/>
            <a:ext cx="762000" cy="254000"/>
          </a:xfrm>
          <a:prstGeom prst="rect">
            <a:avLst/>
          </a:prstGeom>
          <a:solidFill>
            <a:srgbClr val="D9DCE7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"/>
              <a:t>Photos</a:t>
            </a:r>
          </a:p>
        </p:txBody>
      </p:sp>
      <p:sp>
        <p:nvSpPr>
          <p:cNvPr id="2068" name="Rectangle 27"/>
          <p:cNvSpPr>
            <a:spLocks noChangeArrowheads="1"/>
          </p:cNvSpPr>
          <p:nvPr/>
        </p:nvSpPr>
        <p:spPr bwMode="auto">
          <a:xfrm>
            <a:off x="2057400" y="1524000"/>
            <a:ext cx="6019800" cy="838200"/>
          </a:xfrm>
          <a:prstGeom prst="rect">
            <a:avLst/>
          </a:prstGeom>
          <a:solidFill>
            <a:srgbClr val="D9DCE7"/>
          </a:solidFill>
          <a:ln w="9525">
            <a:solidFill>
              <a:srgbClr val="D9DCE7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69" name="Text Box 28"/>
          <p:cNvSpPr txBox="1">
            <a:spLocks noChangeArrowheads="1"/>
          </p:cNvSpPr>
          <p:nvPr/>
        </p:nvSpPr>
        <p:spPr bwMode="auto">
          <a:xfrm>
            <a:off x="2133600" y="1600200"/>
            <a:ext cx="1676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sz="1400"/>
          </a:p>
        </p:txBody>
      </p:sp>
      <p:sp>
        <p:nvSpPr>
          <p:cNvPr id="2070" name="Text Box 29"/>
          <p:cNvSpPr txBox="1">
            <a:spLocks noChangeArrowheads="1"/>
          </p:cNvSpPr>
          <p:nvPr/>
        </p:nvSpPr>
        <p:spPr bwMode="auto">
          <a:xfrm>
            <a:off x="2133600" y="1905000"/>
            <a:ext cx="4953000" cy="27463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sz="1200"/>
          </a:p>
        </p:txBody>
      </p:sp>
      <p:sp>
        <p:nvSpPr>
          <p:cNvPr id="2071" name="Text Box 30"/>
          <p:cNvSpPr txBox="1">
            <a:spLocks noChangeArrowheads="1"/>
          </p:cNvSpPr>
          <p:nvPr/>
        </p:nvSpPr>
        <p:spPr bwMode="auto">
          <a:xfrm>
            <a:off x="2133600" y="1600200"/>
            <a:ext cx="23622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000">
                <a:solidFill>
                  <a:srgbClr val="343434"/>
                </a:solidFill>
              </a:rPr>
              <a:t>Write something…</a:t>
            </a:r>
          </a:p>
        </p:txBody>
      </p:sp>
      <p:sp>
        <p:nvSpPr>
          <p:cNvPr id="2072" name="Text Box 31"/>
          <p:cNvSpPr txBox="1">
            <a:spLocks noChangeArrowheads="1"/>
          </p:cNvSpPr>
          <p:nvPr/>
        </p:nvSpPr>
        <p:spPr bwMode="auto">
          <a:xfrm>
            <a:off x="7162800" y="1905000"/>
            <a:ext cx="685800" cy="244475"/>
          </a:xfrm>
          <a:prstGeom prst="rect">
            <a:avLst/>
          </a:prstGeom>
          <a:solidFill>
            <a:srgbClr val="666699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000"/>
              <a:t>Share</a:t>
            </a:r>
          </a:p>
        </p:txBody>
      </p:sp>
      <p:sp>
        <p:nvSpPr>
          <p:cNvPr id="2073" name="Text Box 33"/>
          <p:cNvSpPr txBox="1">
            <a:spLocks noChangeArrowheads="1"/>
          </p:cNvSpPr>
          <p:nvPr/>
        </p:nvSpPr>
        <p:spPr bwMode="auto">
          <a:xfrm>
            <a:off x="152400" y="3278188"/>
            <a:ext cx="1600200" cy="228600"/>
          </a:xfrm>
          <a:prstGeom prst="rect">
            <a:avLst/>
          </a:prstGeom>
          <a:solidFill>
            <a:srgbClr val="EAECF2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900"/>
              <a:t>Information</a:t>
            </a:r>
          </a:p>
        </p:txBody>
      </p:sp>
      <p:sp>
        <p:nvSpPr>
          <p:cNvPr id="2074" name="Text Box 34"/>
          <p:cNvSpPr txBox="1">
            <a:spLocks noChangeArrowheads="1"/>
          </p:cNvSpPr>
          <p:nvPr/>
        </p:nvSpPr>
        <p:spPr bwMode="auto">
          <a:xfrm>
            <a:off x="139700" y="3506788"/>
            <a:ext cx="1600200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>
                <a:solidFill>
                  <a:srgbClr val="959EBD"/>
                </a:solidFill>
              </a:rPr>
              <a:t>Hometown</a:t>
            </a:r>
            <a:endParaRPr lang="en-US" sz="800" dirty="0">
              <a:solidFill>
                <a:srgbClr val="D9DCE7"/>
              </a:solidFill>
            </a:endParaRP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 smtClean="0"/>
              <a:t>Morrison, TN</a:t>
            </a:r>
            <a:endParaRPr lang="en-US" sz="800" dirty="0"/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>
                <a:solidFill>
                  <a:srgbClr val="959EBD"/>
                </a:solidFill>
              </a:rPr>
              <a:t>Birthday: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 smtClean="0"/>
              <a:t>July 9</a:t>
            </a:r>
            <a:endParaRPr lang="en-US" sz="800" dirty="0"/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>
                <a:solidFill>
                  <a:srgbClr val="959EBD"/>
                </a:solidFill>
              </a:rPr>
              <a:t>Place of birth: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 smtClean="0"/>
              <a:t>Murfreesboro, TN</a:t>
            </a:r>
            <a:endParaRPr lang="en-US" sz="800" dirty="0"/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>
                <a:solidFill>
                  <a:srgbClr val="959EBD"/>
                </a:solidFill>
              </a:rPr>
              <a:t>Family Background</a:t>
            </a:r>
          </a:p>
          <a:p>
            <a:pPr>
              <a:lnSpc>
                <a:spcPct val="70000"/>
              </a:lnSpc>
              <a:spcBef>
                <a:spcPct val="50000"/>
              </a:spcBef>
            </a:pPr>
            <a:r>
              <a:rPr lang="en-US" sz="800" dirty="0" smtClean="0"/>
              <a:t>Phillip &amp; Carol , Parents</a:t>
            </a:r>
          </a:p>
          <a:p>
            <a:pPr>
              <a:lnSpc>
                <a:spcPct val="70000"/>
              </a:lnSpc>
              <a:spcBef>
                <a:spcPct val="50000"/>
              </a:spcBef>
            </a:pPr>
            <a:r>
              <a:rPr lang="en-US" sz="800" dirty="0" smtClean="0"/>
              <a:t>Matthew, Brother</a:t>
            </a:r>
            <a:endParaRPr lang="en-US" sz="800" dirty="0"/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>
                <a:solidFill>
                  <a:srgbClr val="959EBD"/>
                </a:solidFill>
              </a:rPr>
              <a:t>Education</a:t>
            </a:r>
          </a:p>
          <a:p>
            <a:pPr>
              <a:lnSpc>
                <a:spcPct val="70000"/>
              </a:lnSpc>
              <a:spcBef>
                <a:spcPct val="50000"/>
              </a:spcBef>
            </a:pPr>
            <a:r>
              <a:rPr lang="en-US" sz="800" dirty="0"/>
              <a:t>BA in </a:t>
            </a:r>
            <a:r>
              <a:rPr lang="en-US" sz="800" dirty="0" smtClean="0"/>
              <a:t>Multidisciplinary Studies</a:t>
            </a:r>
          </a:p>
          <a:p>
            <a:pPr>
              <a:lnSpc>
                <a:spcPct val="70000"/>
              </a:lnSpc>
              <a:spcBef>
                <a:spcPct val="50000"/>
              </a:spcBef>
            </a:pPr>
            <a:r>
              <a:rPr lang="en-US" sz="800" dirty="0" smtClean="0"/>
              <a:t>in Human Learning, TTU</a:t>
            </a:r>
            <a:endParaRPr lang="en-US" sz="800" dirty="0"/>
          </a:p>
          <a:p>
            <a:pPr>
              <a:lnSpc>
                <a:spcPct val="50000"/>
              </a:lnSpc>
              <a:spcBef>
                <a:spcPct val="50000"/>
              </a:spcBef>
            </a:pPr>
            <a:endParaRPr lang="en-US" sz="800" dirty="0"/>
          </a:p>
        </p:txBody>
      </p:sp>
      <p:sp>
        <p:nvSpPr>
          <p:cNvPr id="2075" name="Line 35"/>
          <p:cNvSpPr>
            <a:spLocks noChangeShapeType="1"/>
          </p:cNvSpPr>
          <p:nvPr/>
        </p:nvSpPr>
        <p:spPr bwMode="auto">
          <a:xfrm>
            <a:off x="152400" y="5181600"/>
            <a:ext cx="16002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76" name="Text Box 36"/>
          <p:cNvSpPr txBox="1">
            <a:spLocks noChangeArrowheads="1"/>
          </p:cNvSpPr>
          <p:nvPr/>
        </p:nvSpPr>
        <p:spPr bwMode="auto">
          <a:xfrm>
            <a:off x="152400" y="5029200"/>
            <a:ext cx="1600200" cy="228600"/>
          </a:xfrm>
          <a:prstGeom prst="rect">
            <a:avLst/>
          </a:prstGeom>
          <a:solidFill>
            <a:srgbClr val="EAECF2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900"/>
              <a:t>Family/Colleagues</a:t>
            </a:r>
          </a:p>
        </p:txBody>
      </p:sp>
      <p:sp>
        <p:nvSpPr>
          <p:cNvPr id="2077" name="Text Box 39"/>
          <p:cNvSpPr txBox="1">
            <a:spLocks noChangeArrowheads="1"/>
          </p:cNvSpPr>
          <p:nvPr/>
        </p:nvSpPr>
        <p:spPr bwMode="auto">
          <a:xfrm>
            <a:off x="114300" y="5867400"/>
            <a:ext cx="457200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800" dirty="0" smtClean="0"/>
              <a:t>Carol</a:t>
            </a:r>
            <a:endParaRPr lang="en-US" sz="800" dirty="0"/>
          </a:p>
        </p:txBody>
      </p:sp>
      <p:sp>
        <p:nvSpPr>
          <p:cNvPr id="2078" name="Text Box 42"/>
          <p:cNvSpPr txBox="1">
            <a:spLocks noChangeArrowheads="1"/>
          </p:cNvSpPr>
          <p:nvPr/>
        </p:nvSpPr>
        <p:spPr bwMode="auto">
          <a:xfrm>
            <a:off x="685800" y="5867400"/>
            <a:ext cx="457200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800" dirty="0" smtClean="0"/>
              <a:t>Phillip</a:t>
            </a:r>
            <a:endParaRPr lang="en-US" sz="800" dirty="0"/>
          </a:p>
        </p:txBody>
      </p:sp>
      <p:sp>
        <p:nvSpPr>
          <p:cNvPr id="2079" name="Text Box 45"/>
          <p:cNvSpPr txBox="1">
            <a:spLocks noChangeArrowheads="1"/>
          </p:cNvSpPr>
          <p:nvPr/>
        </p:nvSpPr>
        <p:spPr bwMode="auto">
          <a:xfrm>
            <a:off x="1219200" y="5867400"/>
            <a:ext cx="533400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800" dirty="0" smtClean="0"/>
              <a:t>Granny</a:t>
            </a:r>
            <a:endParaRPr lang="en-US" sz="800" dirty="0"/>
          </a:p>
        </p:txBody>
      </p:sp>
      <p:sp>
        <p:nvSpPr>
          <p:cNvPr id="2080" name="Text Box 50"/>
          <p:cNvSpPr txBox="1">
            <a:spLocks noChangeArrowheads="1"/>
          </p:cNvSpPr>
          <p:nvPr/>
        </p:nvSpPr>
        <p:spPr bwMode="auto">
          <a:xfrm>
            <a:off x="0" y="6643688"/>
            <a:ext cx="609600" cy="21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800" dirty="0" smtClean="0"/>
              <a:t>Papa</a:t>
            </a:r>
            <a:endParaRPr lang="en-US" sz="800" dirty="0"/>
          </a:p>
        </p:txBody>
      </p:sp>
      <p:sp>
        <p:nvSpPr>
          <p:cNvPr id="2081" name="Text Box 53"/>
          <p:cNvSpPr txBox="1">
            <a:spLocks noChangeArrowheads="1"/>
          </p:cNvSpPr>
          <p:nvPr/>
        </p:nvSpPr>
        <p:spPr bwMode="auto">
          <a:xfrm>
            <a:off x="685800" y="6643688"/>
            <a:ext cx="533400" cy="21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800" dirty="0" smtClean="0"/>
              <a:t>Matt</a:t>
            </a:r>
            <a:endParaRPr lang="en-US" sz="800" dirty="0"/>
          </a:p>
        </p:txBody>
      </p:sp>
      <p:sp>
        <p:nvSpPr>
          <p:cNvPr id="2082" name="Rectangle 54"/>
          <p:cNvSpPr>
            <a:spLocks noChangeArrowheads="1"/>
          </p:cNvSpPr>
          <p:nvPr/>
        </p:nvSpPr>
        <p:spPr bwMode="auto">
          <a:xfrm>
            <a:off x="2590800" y="2590800"/>
            <a:ext cx="4495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1200" dirty="0"/>
              <a:t>Melissa </a:t>
            </a:r>
            <a:r>
              <a:rPr lang="en-US" sz="1200" dirty="0" smtClean="0"/>
              <a:t>R. Killian </a:t>
            </a:r>
            <a:r>
              <a:rPr lang="en-US" sz="900" dirty="0" smtClean="0"/>
              <a:t>starts on Masters in Reading Specialty.</a:t>
            </a:r>
            <a:endParaRPr lang="en-US" sz="900" dirty="0"/>
          </a:p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800" dirty="0" smtClean="0"/>
              <a:t>August  2009</a:t>
            </a:r>
            <a:endParaRPr lang="en-US" sz="800" dirty="0"/>
          </a:p>
        </p:txBody>
      </p:sp>
      <p:sp>
        <p:nvSpPr>
          <p:cNvPr id="2083" name="Text Box 60"/>
          <p:cNvSpPr txBox="1">
            <a:spLocks noChangeArrowheads="1"/>
          </p:cNvSpPr>
          <p:nvPr/>
        </p:nvSpPr>
        <p:spPr bwMode="auto">
          <a:xfrm>
            <a:off x="2743200" y="5486400"/>
            <a:ext cx="4648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/>
          </a:p>
        </p:txBody>
      </p:sp>
      <p:sp>
        <p:nvSpPr>
          <p:cNvPr id="2084" name="Text Box 64"/>
          <p:cNvSpPr txBox="1">
            <a:spLocks noChangeArrowheads="1"/>
          </p:cNvSpPr>
          <p:nvPr/>
        </p:nvSpPr>
        <p:spPr bwMode="auto">
          <a:xfrm>
            <a:off x="1143000" y="6643688"/>
            <a:ext cx="685800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800" dirty="0" smtClean="0"/>
              <a:t>Aunt Pam</a:t>
            </a:r>
            <a:endParaRPr lang="en-US" sz="800" dirty="0"/>
          </a:p>
        </p:txBody>
      </p:sp>
      <p:sp>
        <p:nvSpPr>
          <p:cNvPr id="2085" name="Rectangle 67"/>
          <p:cNvSpPr>
            <a:spLocks noChangeArrowheads="1"/>
          </p:cNvSpPr>
          <p:nvPr/>
        </p:nvSpPr>
        <p:spPr bwMode="auto">
          <a:xfrm>
            <a:off x="2590800" y="3200400"/>
            <a:ext cx="4495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1200" dirty="0" smtClean="0"/>
              <a:t>Melissa R. Killian </a:t>
            </a:r>
            <a:r>
              <a:rPr lang="en-US" sz="900" dirty="0"/>
              <a:t>b</a:t>
            </a:r>
            <a:r>
              <a:rPr lang="en-US" sz="900" dirty="0" smtClean="0"/>
              <a:t>ecomes mother of four, fuzzy children.</a:t>
            </a:r>
          </a:p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800" dirty="0" smtClean="0"/>
              <a:t>May 15, 2009</a:t>
            </a:r>
            <a:endParaRPr lang="en-US" sz="800" dirty="0"/>
          </a:p>
        </p:txBody>
      </p:sp>
      <p:sp>
        <p:nvSpPr>
          <p:cNvPr id="2086" name="Rectangle 70"/>
          <p:cNvSpPr>
            <a:spLocks noChangeArrowheads="1"/>
          </p:cNvSpPr>
          <p:nvPr/>
        </p:nvSpPr>
        <p:spPr bwMode="auto">
          <a:xfrm>
            <a:off x="2590800" y="3962400"/>
            <a:ext cx="4495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1200" dirty="0"/>
              <a:t>Melissa </a:t>
            </a:r>
            <a:r>
              <a:rPr lang="en-US" sz="1200" dirty="0" smtClean="0"/>
              <a:t>R. Killian </a:t>
            </a:r>
            <a:r>
              <a:rPr lang="en-US" sz="900" dirty="0" smtClean="0"/>
              <a:t>has last vacation with her driving.</a:t>
            </a:r>
            <a:endParaRPr lang="en-US" sz="900" dirty="0"/>
          </a:p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800" dirty="0" smtClean="0"/>
              <a:t>Fall 2009</a:t>
            </a:r>
            <a:endParaRPr lang="en-US" sz="800" dirty="0"/>
          </a:p>
        </p:txBody>
      </p:sp>
      <p:sp>
        <p:nvSpPr>
          <p:cNvPr id="2087" name="Rectangle 73"/>
          <p:cNvSpPr>
            <a:spLocks noChangeArrowheads="1"/>
          </p:cNvSpPr>
          <p:nvPr/>
        </p:nvSpPr>
        <p:spPr bwMode="auto">
          <a:xfrm>
            <a:off x="2590800" y="4572000"/>
            <a:ext cx="4495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1200" dirty="0"/>
              <a:t>Melissa </a:t>
            </a:r>
            <a:r>
              <a:rPr lang="en-US" sz="1200" dirty="0" smtClean="0"/>
              <a:t>R. Killian </a:t>
            </a:r>
            <a:r>
              <a:rPr lang="en-US" sz="900" dirty="0" smtClean="0"/>
              <a:t>moves to third.  Pack-up, Clean-up Time.</a:t>
            </a:r>
            <a:endParaRPr lang="en-US" sz="900" dirty="0"/>
          </a:p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800" dirty="0" smtClean="0"/>
              <a:t>June 2008</a:t>
            </a:r>
            <a:endParaRPr lang="en-US" sz="800" dirty="0"/>
          </a:p>
        </p:txBody>
      </p:sp>
      <p:sp>
        <p:nvSpPr>
          <p:cNvPr id="2088" name="Rectangle 75"/>
          <p:cNvSpPr>
            <a:spLocks noChangeArrowheads="1"/>
          </p:cNvSpPr>
          <p:nvPr/>
        </p:nvSpPr>
        <p:spPr bwMode="auto">
          <a:xfrm>
            <a:off x="2590800" y="5257800"/>
            <a:ext cx="4495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1200" dirty="0"/>
              <a:t>Melissa </a:t>
            </a:r>
            <a:r>
              <a:rPr lang="en-US" sz="1200" dirty="0" smtClean="0"/>
              <a:t>R. Killian </a:t>
            </a:r>
            <a:r>
              <a:rPr lang="en-US" sz="900" dirty="0" smtClean="0"/>
              <a:t>gets job in Woodbury! Reading First?</a:t>
            </a:r>
            <a:endParaRPr lang="en-US" sz="900" dirty="0"/>
          </a:p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800" dirty="0" smtClean="0"/>
              <a:t>July 2, 2007</a:t>
            </a:r>
            <a:endParaRPr lang="en-US" sz="800" dirty="0"/>
          </a:p>
        </p:txBody>
      </p:sp>
      <p:sp>
        <p:nvSpPr>
          <p:cNvPr id="2089" name="Rectangle 77"/>
          <p:cNvSpPr>
            <a:spLocks noChangeArrowheads="1"/>
          </p:cNvSpPr>
          <p:nvPr/>
        </p:nvSpPr>
        <p:spPr bwMode="auto">
          <a:xfrm>
            <a:off x="2590800" y="5867400"/>
            <a:ext cx="4495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1200" dirty="0"/>
              <a:t>Melissa </a:t>
            </a:r>
            <a:r>
              <a:rPr lang="en-US" sz="1200" dirty="0" smtClean="0"/>
              <a:t>R. Killian </a:t>
            </a:r>
            <a:r>
              <a:rPr lang="en-US" sz="900" dirty="0" smtClean="0"/>
              <a:t>graduates Tech. Finally certified, not certifiable!</a:t>
            </a:r>
            <a:endParaRPr lang="en-US" sz="900" dirty="0"/>
          </a:p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800" dirty="0" smtClean="0"/>
              <a:t>May 2007</a:t>
            </a:r>
            <a:endParaRPr lang="en-US" sz="800" dirty="0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1775" y="533399"/>
            <a:ext cx="1517650" cy="1901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0" y="381000"/>
            <a:ext cx="9144000" cy="990600"/>
          </a:xfrm>
          <a:prstGeom prst="rect">
            <a:avLst/>
          </a:prstGeom>
          <a:solidFill>
            <a:srgbClr val="EAECF2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097044" y="400843"/>
            <a:ext cx="950912" cy="950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4150" y="6057900"/>
            <a:ext cx="6223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4150" y="5330825"/>
            <a:ext cx="622300" cy="615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074" name="Line 2"/>
          <p:cNvSpPr>
            <a:spLocks noChangeShapeType="1"/>
          </p:cNvSpPr>
          <p:nvPr/>
        </p:nvSpPr>
        <p:spPr bwMode="auto">
          <a:xfrm>
            <a:off x="3352800" y="3048000"/>
            <a:ext cx="31242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075" name="Text Box 3"/>
          <p:cNvSpPr txBox="1">
            <a:spLocks noChangeArrowheads="1"/>
          </p:cNvSpPr>
          <p:nvPr/>
        </p:nvSpPr>
        <p:spPr bwMode="auto">
          <a:xfrm>
            <a:off x="2133600" y="2895600"/>
            <a:ext cx="1447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900" b="1"/>
              <a:t>Personal Information</a:t>
            </a:r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ctrTitle"/>
          </p:nvPr>
        </p:nvSpPr>
        <p:spPr>
          <a:xfrm>
            <a:off x="0" y="0"/>
            <a:ext cx="1295400" cy="381000"/>
          </a:xfrm>
          <a:solidFill>
            <a:srgbClr val="666699"/>
          </a:solidFill>
        </p:spPr>
        <p:txBody>
          <a:bodyPr/>
          <a:lstStyle/>
          <a:p>
            <a:pPr eaLnBrk="1" hangingPunct="1"/>
            <a:r>
              <a:rPr lang="en-US" sz="1400" b="1" smtClean="0">
                <a:solidFill>
                  <a:schemeClr val="bg1"/>
                </a:solidFill>
              </a:rPr>
              <a:t>facebook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1828800" y="685800"/>
            <a:ext cx="6400800" cy="457200"/>
          </a:xfrm>
        </p:spPr>
        <p:txBody>
          <a:bodyPr/>
          <a:lstStyle/>
          <a:p>
            <a:pPr algn="l" eaLnBrk="1" hangingPunct="1">
              <a:lnSpc>
                <a:spcPct val="90000"/>
              </a:lnSpc>
            </a:pPr>
            <a:r>
              <a:rPr lang="en-US" sz="1400" dirty="0" smtClean="0">
                <a:solidFill>
                  <a:srgbClr val="000000"/>
                </a:solidFill>
              </a:rPr>
              <a:t>Melissa R. Killian </a:t>
            </a:r>
            <a:r>
              <a:rPr lang="en-US" sz="1000" dirty="0" smtClean="0"/>
              <a:t>is grooming young minds to become great thinkers.</a:t>
            </a:r>
            <a:endParaRPr lang="en-US" sz="1400" dirty="0" smtClean="0">
              <a:solidFill>
                <a:srgbClr val="000000"/>
              </a:solidFill>
            </a:endParaRPr>
          </a:p>
          <a:p>
            <a:pPr algn="l" eaLnBrk="1" hangingPunct="1">
              <a:lnSpc>
                <a:spcPct val="90000"/>
              </a:lnSpc>
            </a:pPr>
            <a:endParaRPr lang="en-US" sz="1400" dirty="0" smtClean="0"/>
          </a:p>
        </p:txBody>
      </p:sp>
      <p:sp>
        <p:nvSpPr>
          <p:cNvPr id="3079" name="Rectangle 8">
            <a:hlinkClick r:id="rId6" action="ppaction://hlinksldjump"/>
          </p:cNvPr>
          <p:cNvSpPr>
            <a:spLocks noChangeArrowheads="1"/>
          </p:cNvSpPr>
          <p:nvPr/>
        </p:nvSpPr>
        <p:spPr bwMode="auto">
          <a:xfrm>
            <a:off x="1295400" y="0"/>
            <a:ext cx="762000" cy="381000"/>
          </a:xfrm>
          <a:prstGeom prst="rect">
            <a:avLst/>
          </a:prstGeom>
          <a:solidFill>
            <a:srgbClr val="666699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1200">
                <a:solidFill>
                  <a:schemeClr val="bg1"/>
                </a:solidFill>
              </a:rPr>
              <a:t>Wall</a:t>
            </a:r>
          </a:p>
        </p:txBody>
      </p:sp>
      <p:sp>
        <p:nvSpPr>
          <p:cNvPr id="3080" name="Rectangle 9">
            <a:hlinkClick r:id="rId7" action="ppaction://hlinksldjump"/>
          </p:cNvPr>
          <p:cNvSpPr>
            <a:spLocks noChangeArrowheads="1"/>
          </p:cNvSpPr>
          <p:nvPr/>
        </p:nvSpPr>
        <p:spPr bwMode="auto">
          <a:xfrm>
            <a:off x="2057400" y="0"/>
            <a:ext cx="838200" cy="381000"/>
          </a:xfrm>
          <a:prstGeom prst="rect">
            <a:avLst/>
          </a:prstGeom>
          <a:solidFill>
            <a:srgbClr val="666699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1200">
                <a:solidFill>
                  <a:schemeClr val="bg1"/>
                </a:solidFill>
              </a:rPr>
              <a:t>Photos </a:t>
            </a:r>
          </a:p>
        </p:txBody>
      </p:sp>
      <p:sp>
        <p:nvSpPr>
          <p:cNvPr id="3081" name="Rectangle 10"/>
          <p:cNvSpPr>
            <a:spLocks noChangeArrowheads="1"/>
          </p:cNvSpPr>
          <p:nvPr/>
        </p:nvSpPr>
        <p:spPr bwMode="auto">
          <a:xfrm>
            <a:off x="2895600" y="0"/>
            <a:ext cx="762000" cy="381000"/>
          </a:xfrm>
          <a:prstGeom prst="rect">
            <a:avLst/>
          </a:prstGeom>
          <a:solidFill>
            <a:srgbClr val="666699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1200">
                <a:solidFill>
                  <a:schemeClr val="bg1"/>
                </a:solidFill>
              </a:rPr>
              <a:t>Contact</a:t>
            </a:r>
          </a:p>
        </p:txBody>
      </p:sp>
      <p:sp>
        <p:nvSpPr>
          <p:cNvPr id="3082" name="Rectangle 11"/>
          <p:cNvSpPr>
            <a:spLocks noChangeArrowheads="1"/>
          </p:cNvSpPr>
          <p:nvPr/>
        </p:nvSpPr>
        <p:spPr bwMode="auto">
          <a:xfrm>
            <a:off x="3657600" y="0"/>
            <a:ext cx="1524000" cy="381000"/>
          </a:xfrm>
          <a:prstGeom prst="rect">
            <a:avLst/>
          </a:prstGeom>
          <a:solidFill>
            <a:srgbClr val="FFC000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1200">
                <a:solidFill>
                  <a:schemeClr val="bg1"/>
                </a:solidFill>
              </a:rPr>
              <a:t>Personal Info</a:t>
            </a:r>
          </a:p>
        </p:txBody>
      </p:sp>
      <p:sp>
        <p:nvSpPr>
          <p:cNvPr id="3083" name="Rectangle 12"/>
          <p:cNvSpPr>
            <a:spLocks noChangeArrowheads="1"/>
          </p:cNvSpPr>
          <p:nvPr/>
        </p:nvSpPr>
        <p:spPr bwMode="auto">
          <a:xfrm>
            <a:off x="5181600" y="0"/>
            <a:ext cx="1219200" cy="381000"/>
          </a:xfrm>
          <a:prstGeom prst="rect">
            <a:avLst/>
          </a:prstGeom>
          <a:solidFill>
            <a:srgbClr val="FFC000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en-US" sz="1000">
              <a:solidFill>
                <a:schemeClr val="bg1"/>
              </a:solidFill>
            </a:endParaRPr>
          </a:p>
        </p:txBody>
      </p:sp>
      <p:sp>
        <p:nvSpPr>
          <p:cNvPr id="3084" name="Rectangle 13"/>
          <p:cNvSpPr>
            <a:spLocks noChangeArrowheads="1"/>
          </p:cNvSpPr>
          <p:nvPr/>
        </p:nvSpPr>
        <p:spPr bwMode="auto">
          <a:xfrm>
            <a:off x="6400800" y="0"/>
            <a:ext cx="1752600" cy="381000"/>
          </a:xfrm>
          <a:prstGeom prst="rect">
            <a:avLst/>
          </a:prstGeom>
          <a:solidFill>
            <a:srgbClr val="666699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1200" dirty="0">
                <a:solidFill>
                  <a:schemeClr val="bg1"/>
                </a:solidFill>
              </a:rPr>
              <a:t>Melissa </a:t>
            </a:r>
            <a:r>
              <a:rPr lang="en-US" sz="1200" dirty="0" smtClean="0">
                <a:solidFill>
                  <a:schemeClr val="bg1"/>
                </a:solidFill>
              </a:rPr>
              <a:t>R. Killian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3085" name="Rectangle 14"/>
          <p:cNvSpPr>
            <a:spLocks noChangeArrowheads="1"/>
          </p:cNvSpPr>
          <p:nvPr/>
        </p:nvSpPr>
        <p:spPr bwMode="auto">
          <a:xfrm>
            <a:off x="8153400" y="0"/>
            <a:ext cx="990600" cy="381000"/>
          </a:xfrm>
          <a:prstGeom prst="rect">
            <a:avLst/>
          </a:prstGeom>
          <a:solidFill>
            <a:srgbClr val="666699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1200">
                <a:solidFill>
                  <a:schemeClr val="bg1"/>
                </a:solidFill>
              </a:rPr>
              <a:t>Logout</a:t>
            </a:r>
          </a:p>
        </p:txBody>
      </p:sp>
      <p:sp>
        <p:nvSpPr>
          <p:cNvPr id="3086" name="Line 16"/>
          <p:cNvSpPr>
            <a:spLocks noChangeShapeType="1"/>
          </p:cNvSpPr>
          <p:nvPr/>
        </p:nvSpPr>
        <p:spPr bwMode="auto">
          <a:xfrm>
            <a:off x="152400" y="2667000"/>
            <a:ext cx="16002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087" name="Text Box 17"/>
          <p:cNvSpPr txBox="1">
            <a:spLocks noChangeArrowheads="1"/>
          </p:cNvSpPr>
          <p:nvPr/>
        </p:nvSpPr>
        <p:spPr bwMode="auto">
          <a:xfrm>
            <a:off x="152400" y="2667000"/>
            <a:ext cx="1600200" cy="19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700" dirty="0"/>
              <a:t>Send </a:t>
            </a:r>
            <a:r>
              <a:rPr lang="en-US" sz="700" dirty="0" smtClean="0"/>
              <a:t>MRK </a:t>
            </a:r>
            <a:r>
              <a:rPr lang="en-US" sz="700" dirty="0"/>
              <a:t>a message</a:t>
            </a:r>
          </a:p>
        </p:txBody>
      </p:sp>
      <p:sp>
        <p:nvSpPr>
          <p:cNvPr id="3088" name="Text Box 18"/>
          <p:cNvSpPr txBox="1">
            <a:spLocks noChangeArrowheads="1"/>
          </p:cNvSpPr>
          <p:nvPr/>
        </p:nvSpPr>
        <p:spPr bwMode="auto">
          <a:xfrm>
            <a:off x="152400" y="2895600"/>
            <a:ext cx="1600200" cy="19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700"/>
              <a:t>Poke message</a:t>
            </a:r>
          </a:p>
        </p:txBody>
      </p:sp>
      <p:sp>
        <p:nvSpPr>
          <p:cNvPr id="3089" name="Line 19"/>
          <p:cNvSpPr>
            <a:spLocks noChangeShapeType="1"/>
          </p:cNvSpPr>
          <p:nvPr/>
        </p:nvSpPr>
        <p:spPr bwMode="auto">
          <a:xfrm>
            <a:off x="152400" y="2895600"/>
            <a:ext cx="16002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090" name="Line 20"/>
          <p:cNvSpPr>
            <a:spLocks noChangeShapeType="1"/>
          </p:cNvSpPr>
          <p:nvPr/>
        </p:nvSpPr>
        <p:spPr bwMode="auto">
          <a:xfrm>
            <a:off x="152400" y="3124200"/>
            <a:ext cx="16002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091" name="Text Box 21">
            <a:hlinkClick r:id="rId6" action="ppaction://hlinksldjump"/>
          </p:cNvPr>
          <p:cNvSpPr txBox="1">
            <a:spLocks noChangeArrowheads="1"/>
          </p:cNvSpPr>
          <p:nvPr/>
        </p:nvSpPr>
        <p:spPr bwMode="auto">
          <a:xfrm>
            <a:off x="2057400" y="1143000"/>
            <a:ext cx="838200" cy="244475"/>
          </a:xfrm>
          <a:prstGeom prst="rect">
            <a:avLst/>
          </a:prstGeom>
          <a:solidFill>
            <a:srgbClr val="D9DCE7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">
                <a:solidFill>
                  <a:schemeClr val="accent2"/>
                </a:solidFill>
              </a:rPr>
              <a:t>Wall</a:t>
            </a:r>
          </a:p>
        </p:txBody>
      </p:sp>
      <p:sp>
        <p:nvSpPr>
          <p:cNvPr id="3092" name="Text Box 22"/>
          <p:cNvSpPr txBox="1">
            <a:spLocks noChangeArrowheads="1"/>
          </p:cNvSpPr>
          <p:nvPr/>
        </p:nvSpPr>
        <p:spPr bwMode="auto">
          <a:xfrm>
            <a:off x="2895600" y="1143000"/>
            <a:ext cx="762000" cy="40005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">
                <a:solidFill>
                  <a:srgbClr val="3333CC"/>
                </a:solidFill>
              </a:rPr>
              <a:t>Personal Info</a:t>
            </a:r>
          </a:p>
        </p:txBody>
      </p:sp>
      <p:sp>
        <p:nvSpPr>
          <p:cNvPr id="3093" name="Text Box 23">
            <a:hlinkClick r:id="rId7" action="ppaction://hlinksldjump"/>
          </p:cNvPr>
          <p:cNvSpPr txBox="1">
            <a:spLocks noChangeArrowheads="1"/>
          </p:cNvSpPr>
          <p:nvPr/>
        </p:nvSpPr>
        <p:spPr bwMode="auto">
          <a:xfrm>
            <a:off x="3657600" y="1143000"/>
            <a:ext cx="762000" cy="254000"/>
          </a:xfrm>
          <a:prstGeom prst="rect">
            <a:avLst/>
          </a:prstGeom>
          <a:solidFill>
            <a:srgbClr val="D9DCE7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">
                <a:solidFill>
                  <a:srgbClr val="3333CC"/>
                </a:solidFill>
              </a:rPr>
              <a:t>Photos</a:t>
            </a:r>
          </a:p>
        </p:txBody>
      </p:sp>
      <p:sp>
        <p:nvSpPr>
          <p:cNvPr id="3094" name="Text Box 25"/>
          <p:cNvSpPr txBox="1">
            <a:spLocks noChangeArrowheads="1"/>
          </p:cNvSpPr>
          <p:nvPr/>
        </p:nvSpPr>
        <p:spPr bwMode="auto">
          <a:xfrm>
            <a:off x="2133600" y="1600200"/>
            <a:ext cx="1676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sz="1400"/>
          </a:p>
        </p:txBody>
      </p:sp>
      <p:sp>
        <p:nvSpPr>
          <p:cNvPr id="3095" name="Text Box 26"/>
          <p:cNvSpPr txBox="1">
            <a:spLocks noChangeArrowheads="1"/>
          </p:cNvSpPr>
          <p:nvPr/>
        </p:nvSpPr>
        <p:spPr bwMode="auto">
          <a:xfrm>
            <a:off x="2133600" y="1905000"/>
            <a:ext cx="4953000" cy="27463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sz="1200"/>
          </a:p>
        </p:txBody>
      </p:sp>
      <p:sp>
        <p:nvSpPr>
          <p:cNvPr id="3096" name="Text Box 27"/>
          <p:cNvSpPr txBox="1">
            <a:spLocks noChangeArrowheads="1"/>
          </p:cNvSpPr>
          <p:nvPr/>
        </p:nvSpPr>
        <p:spPr bwMode="auto">
          <a:xfrm>
            <a:off x="2133600" y="1600200"/>
            <a:ext cx="12192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900" b="1"/>
              <a:t>Basic Information</a:t>
            </a:r>
          </a:p>
        </p:txBody>
      </p:sp>
      <p:sp>
        <p:nvSpPr>
          <p:cNvPr id="3097" name="Text Box 28"/>
          <p:cNvSpPr txBox="1">
            <a:spLocks noChangeArrowheads="1"/>
          </p:cNvSpPr>
          <p:nvPr/>
        </p:nvSpPr>
        <p:spPr bwMode="auto">
          <a:xfrm>
            <a:off x="152400" y="3171825"/>
            <a:ext cx="1600200" cy="228600"/>
          </a:xfrm>
          <a:prstGeom prst="rect">
            <a:avLst/>
          </a:prstGeom>
          <a:solidFill>
            <a:srgbClr val="EAECF2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900"/>
              <a:t>Information</a:t>
            </a:r>
          </a:p>
        </p:txBody>
      </p:sp>
      <p:sp>
        <p:nvSpPr>
          <p:cNvPr id="3098" name="Text Box 30"/>
          <p:cNvSpPr txBox="1">
            <a:spLocks noChangeArrowheads="1"/>
          </p:cNvSpPr>
          <p:nvPr/>
        </p:nvSpPr>
        <p:spPr bwMode="auto">
          <a:xfrm>
            <a:off x="152400" y="3400425"/>
            <a:ext cx="1600200" cy="15819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>
                <a:solidFill>
                  <a:srgbClr val="959EBD"/>
                </a:solidFill>
              </a:rPr>
              <a:t>Hometown</a:t>
            </a:r>
            <a:endParaRPr lang="en-US" sz="800" dirty="0">
              <a:solidFill>
                <a:srgbClr val="D9DCE7"/>
              </a:solidFill>
            </a:endParaRP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 smtClean="0">
                <a:solidFill>
                  <a:srgbClr val="000000"/>
                </a:solidFill>
              </a:rPr>
              <a:t>Morrison, TN</a:t>
            </a:r>
            <a:endParaRPr lang="en-US" sz="800" dirty="0">
              <a:solidFill>
                <a:srgbClr val="000000"/>
              </a:solidFill>
            </a:endParaRP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>
                <a:solidFill>
                  <a:srgbClr val="959EBD"/>
                </a:solidFill>
              </a:rPr>
              <a:t>Birthday: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 smtClean="0">
                <a:solidFill>
                  <a:srgbClr val="000000"/>
                </a:solidFill>
              </a:rPr>
              <a:t>July 9</a:t>
            </a:r>
            <a:endParaRPr lang="en-US" sz="800" dirty="0">
              <a:solidFill>
                <a:srgbClr val="000000"/>
              </a:solidFill>
            </a:endParaRP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>
                <a:solidFill>
                  <a:srgbClr val="959EBD"/>
                </a:solidFill>
              </a:rPr>
              <a:t>Place of birth: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 smtClean="0">
                <a:solidFill>
                  <a:srgbClr val="000000"/>
                </a:solidFill>
              </a:rPr>
              <a:t>Murfreesboro, TN</a:t>
            </a:r>
            <a:endParaRPr lang="en-US" sz="800" dirty="0">
              <a:solidFill>
                <a:srgbClr val="000000"/>
              </a:solidFill>
            </a:endParaRP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>
                <a:solidFill>
                  <a:srgbClr val="959EBD"/>
                </a:solidFill>
              </a:rPr>
              <a:t>Family Background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 smtClean="0">
                <a:solidFill>
                  <a:srgbClr val="000000"/>
                </a:solidFill>
              </a:rPr>
              <a:t>Phillip &amp; Carol, Parents</a:t>
            </a:r>
            <a:endParaRPr lang="en-US" sz="800" dirty="0">
              <a:solidFill>
                <a:srgbClr val="000000"/>
              </a:solidFill>
            </a:endParaRP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 smtClean="0">
                <a:solidFill>
                  <a:srgbClr val="000000"/>
                </a:solidFill>
              </a:rPr>
              <a:t>Matthew, Brother</a:t>
            </a:r>
            <a:endParaRPr lang="en-US" sz="800" dirty="0">
              <a:solidFill>
                <a:srgbClr val="000000"/>
              </a:solidFill>
            </a:endParaRP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>
                <a:solidFill>
                  <a:srgbClr val="959EBD"/>
                </a:solidFill>
              </a:rPr>
              <a:t>Education</a:t>
            </a:r>
          </a:p>
          <a:p>
            <a:pPr>
              <a:lnSpc>
                <a:spcPct val="70000"/>
              </a:lnSpc>
              <a:spcBef>
                <a:spcPct val="50000"/>
              </a:spcBef>
            </a:pPr>
            <a:r>
              <a:rPr lang="en-US" sz="800" dirty="0" smtClean="0"/>
              <a:t>BA in Multidisciplinary Studies</a:t>
            </a:r>
          </a:p>
          <a:p>
            <a:pPr>
              <a:lnSpc>
                <a:spcPct val="70000"/>
              </a:lnSpc>
              <a:spcBef>
                <a:spcPct val="50000"/>
              </a:spcBef>
            </a:pPr>
            <a:r>
              <a:rPr lang="en-US" sz="800" dirty="0" smtClean="0"/>
              <a:t>in Human Learning, TTU</a:t>
            </a:r>
            <a:endParaRPr lang="en-US" sz="800" dirty="0"/>
          </a:p>
        </p:txBody>
      </p:sp>
      <p:sp>
        <p:nvSpPr>
          <p:cNvPr id="3099" name="Line 31"/>
          <p:cNvSpPr>
            <a:spLocks noChangeShapeType="1"/>
          </p:cNvSpPr>
          <p:nvPr/>
        </p:nvSpPr>
        <p:spPr bwMode="auto">
          <a:xfrm>
            <a:off x="152400" y="4876800"/>
            <a:ext cx="16002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00" name="Text Box 32"/>
          <p:cNvSpPr txBox="1">
            <a:spLocks noChangeArrowheads="1"/>
          </p:cNvSpPr>
          <p:nvPr/>
        </p:nvSpPr>
        <p:spPr bwMode="auto">
          <a:xfrm>
            <a:off x="152400" y="4924425"/>
            <a:ext cx="1600200" cy="228600"/>
          </a:xfrm>
          <a:prstGeom prst="rect">
            <a:avLst/>
          </a:prstGeom>
          <a:solidFill>
            <a:srgbClr val="EAECF2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900"/>
              <a:t>Photos</a:t>
            </a:r>
          </a:p>
        </p:txBody>
      </p:sp>
      <p:sp>
        <p:nvSpPr>
          <p:cNvPr id="3101" name="Line 33"/>
          <p:cNvSpPr>
            <a:spLocks noChangeShapeType="1"/>
          </p:cNvSpPr>
          <p:nvPr/>
        </p:nvSpPr>
        <p:spPr bwMode="auto">
          <a:xfrm>
            <a:off x="3200400" y="1752600"/>
            <a:ext cx="32004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02" name="Text Box 34"/>
          <p:cNvSpPr txBox="1">
            <a:spLocks noChangeArrowheads="1"/>
          </p:cNvSpPr>
          <p:nvPr/>
        </p:nvSpPr>
        <p:spPr bwMode="auto">
          <a:xfrm>
            <a:off x="2133600" y="1905000"/>
            <a:ext cx="3124200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>
                <a:solidFill>
                  <a:srgbClr val="959EBD"/>
                </a:solidFill>
              </a:rPr>
              <a:t>Sex:</a:t>
            </a:r>
            <a:r>
              <a:rPr lang="en-US" sz="800" dirty="0"/>
              <a:t>                  	          Female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>
                <a:solidFill>
                  <a:srgbClr val="959EBD"/>
                </a:solidFill>
              </a:rPr>
              <a:t>Birthday:</a:t>
            </a:r>
            <a:r>
              <a:rPr lang="en-US" sz="800" dirty="0"/>
              <a:t>           	          </a:t>
            </a:r>
            <a:r>
              <a:rPr lang="en-US" sz="800" dirty="0" smtClean="0"/>
              <a:t>July 9</a:t>
            </a:r>
            <a:endParaRPr lang="en-US" sz="800" dirty="0"/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>
                <a:solidFill>
                  <a:srgbClr val="959EBD"/>
                </a:solidFill>
              </a:rPr>
              <a:t>Hometown:</a:t>
            </a:r>
            <a:r>
              <a:rPr lang="en-US" sz="800" dirty="0"/>
              <a:t>       	          </a:t>
            </a:r>
            <a:r>
              <a:rPr lang="en-US" sz="800" dirty="0" smtClean="0"/>
              <a:t>Morrison, TN</a:t>
            </a:r>
            <a:endParaRPr lang="en-US" sz="800" dirty="0"/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>
                <a:solidFill>
                  <a:srgbClr val="959EBD"/>
                </a:solidFill>
              </a:rPr>
              <a:t>Relationship Status:</a:t>
            </a:r>
            <a:r>
              <a:rPr lang="en-US" sz="800" dirty="0"/>
              <a:t>          </a:t>
            </a:r>
            <a:r>
              <a:rPr lang="en-US" sz="800" dirty="0" smtClean="0"/>
              <a:t>Single, Not looking</a:t>
            </a:r>
            <a:endParaRPr lang="en-US" sz="800" dirty="0">
              <a:solidFill>
                <a:schemeClr val="accent2"/>
              </a:solidFill>
            </a:endParaRP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>
                <a:solidFill>
                  <a:srgbClr val="959EBD"/>
                </a:solidFill>
              </a:rPr>
              <a:t>Mother to </a:t>
            </a:r>
            <a:r>
              <a:rPr lang="en-US" sz="800" dirty="0" smtClean="0">
                <a:solidFill>
                  <a:srgbClr val="959EBD"/>
                </a:solidFill>
              </a:rPr>
              <a:t>Cats:</a:t>
            </a:r>
            <a:r>
              <a:rPr lang="en-US" sz="800" dirty="0"/>
              <a:t>	          </a:t>
            </a:r>
            <a:r>
              <a:rPr lang="en-US" sz="800" dirty="0" smtClean="0"/>
              <a:t>Doodle, Jack, Tom, Bit, and Sophie</a:t>
            </a:r>
            <a:endParaRPr lang="en-US" sz="800" dirty="0"/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>
                <a:solidFill>
                  <a:srgbClr val="959EBD"/>
                </a:solidFill>
              </a:rPr>
              <a:t>Religious Views:</a:t>
            </a:r>
            <a:r>
              <a:rPr lang="en-US" sz="800" dirty="0"/>
              <a:t>                </a:t>
            </a:r>
            <a:r>
              <a:rPr lang="en-US" sz="800" dirty="0" smtClean="0"/>
              <a:t>Church of Christ</a:t>
            </a:r>
            <a:endParaRPr lang="en-US" sz="800" dirty="0"/>
          </a:p>
        </p:txBody>
      </p:sp>
      <p:sp>
        <p:nvSpPr>
          <p:cNvPr id="3103" name="Text Box 35"/>
          <p:cNvSpPr txBox="1">
            <a:spLocks noChangeArrowheads="1"/>
          </p:cNvSpPr>
          <p:nvPr/>
        </p:nvSpPr>
        <p:spPr bwMode="auto">
          <a:xfrm>
            <a:off x="2133600" y="3200400"/>
            <a:ext cx="4495800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800" dirty="0">
                <a:solidFill>
                  <a:srgbClr val="959EBD"/>
                </a:solidFill>
              </a:rPr>
              <a:t>Activities:</a:t>
            </a:r>
            <a:r>
              <a:rPr lang="en-US" sz="800" dirty="0"/>
              <a:t>         	          </a:t>
            </a:r>
            <a:r>
              <a:rPr lang="en-US" sz="800" dirty="0" smtClean="0"/>
              <a:t>Reading, </a:t>
            </a:r>
            <a:r>
              <a:rPr lang="en-US" sz="800" dirty="0"/>
              <a:t>teaching, </a:t>
            </a:r>
            <a:r>
              <a:rPr lang="en-US" sz="800" dirty="0" smtClean="0"/>
              <a:t>sewing, quilting, napping </a:t>
            </a:r>
            <a:r>
              <a:rPr lang="en-US" sz="800" dirty="0"/>
              <a:t>	          </a:t>
            </a:r>
          </a:p>
          <a:p>
            <a:pPr>
              <a:spcBef>
                <a:spcPct val="50000"/>
              </a:spcBef>
            </a:pPr>
            <a:r>
              <a:rPr lang="en-US" sz="800" dirty="0">
                <a:solidFill>
                  <a:srgbClr val="959EBD"/>
                </a:solidFill>
              </a:rPr>
              <a:t>Interests:</a:t>
            </a:r>
            <a:r>
              <a:rPr lang="en-US" sz="800" dirty="0"/>
              <a:t>                           </a:t>
            </a:r>
            <a:r>
              <a:rPr lang="en-US" sz="800" dirty="0" smtClean="0"/>
              <a:t>Machine Quilting, Integrating Technology, Response to Intervention</a:t>
            </a:r>
            <a:endParaRPr lang="en-US" sz="800" dirty="0"/>
          </a:p>
          <a:p>
            <a:pPr>
              <a:spcBef>
                <a:spcPct val="50000"/>
              </a:spcBef>
            </a:pPr>
            <a:r>
              <a:rPr lang="en-US" sz="800" dirty="0">
                <a:solidFill>
                  <a:srgbClr val="959EBD"/>
                </a:solidFill>
              </a:rPr>
              <a:t>Favorite Music:</a:t>
            </a:r>
            <a:r>
              <a:rPr lang="en-US" sz="800" dirty="0"/>
              <a:t>                  Country:  </a:t>
            </a:r>
            <a:r>
              <a:rPr lang="en-US" sz="800" dirty="0" smtClean="0"/>
              <a:t>George Strait “The Chair,” Sugarland “Little Miss,” Lady     	          Antebellum, “Hello World”.</a:t>
            </a:r>
            <a:endParaRPr lang="en-US" sz="800" dirty="0"/>
          </a:p>
          <a:p>
            <a:pPr>
              <a:spcBef>
                <a:spcPct val="50000"/>
              </a:spcBef>
            </a:pPr>
            <a:r>
              <a:rPr lang="en-US" sz="800" dirty="0">
                <a:solidFill>
                  <a:srgbClr val="959EBD"/>
                </a:solidFill>
              </a:rPr>
              <a:t>Favorite Movies:</a:t>
            </a:r>
            <a:r>
              <a:rPr lang="en-US" sz="800" dirty="0"/>
              <a:t>                </a:t>
            </a:r>
            <a:r>
              <a:rPr lang="en-US" sz="800" dirty="0" smtClean="0"/>
              <a:t>Pride and Prejudice, Ever After, Lord of the Rings Trilogy,</a:t>
            </a:r>
            <a:r>
              <a:rPr lang="en-US" sz="800" dirty="0"/>
              <a:t>	          </a:t>
            </a:r>
            <a:r>
              <a:rPr lang="en-US" sz="800" dirty="0" smtClean="0"/>
              <a:t>North and South, Babe, Beauty and the Beast</a:t>
            </a:r>
            <a:endParaRPr lang="en-US" sz="800" dirty="0"/>
          </a:p>
          <a:p>
            <a:pPr>
              <a:spcBef>
                <a:spcPct val="50000"/>
              </a:spcBef>
            </a:pPr>
            <a:r>
              <a:rPr lang="en-US" sz="800" dirty="0">
                <a:solidFill>
                  <a:srgbClr val="959EBD"/>
                </a:solidFill>
              </a:rPr>
              <a:t>Favorite TV Shows:	          </a:t>
            </a:r>
            <a:r>
              <a:rPr lang="en-US" sz="800" dirty="0" smtClean="0"/>
              <a:t>Supernatural, </a:t>
            </a:r>
            <a:r>
              <a:rPr lang="en-US" sz="800" dirty="0"/>
              <a:t>The </a:t>
            </a:r>
            <a:r>
              <a:rPr lang="en-US" sz="800" dirty="0" smtClean="0"/>
              <a:t>Middle, Hoarders, </a:t>
            </a:r>
            <a:r>
              <a:rPr lang="en-US" sz="800" dirty="0" err="1" smtClean="0"/>
              <a:t>Fons</a:t>
            </a:r>
            <a:r>
              <a:rPr lang="en-US" sz="800" dirty="0" smtClean="0"/>
              <a:t> and Porter, Doctor Who, 	          Criminal Minds</a:t>
            </a:r>
            <a:endParaRPr lang="en-US" sz="800" dirty="0">
              <a:solidFill>
                <a:schemeClr val="accent2"/>
              </a:solidFill>
            </a:endParaRPr>
          </a:p>
          <a:p>
            <a:pPr>
              <a:spcBef>
                <a:spcPct val="50000"/>
              </a:spcBef>
            </a:pPr>
            <a:r>
              <a:rPr lang="en-US" sz="800" dirty="0">
                <a:solidFill>
                  <a:srgbClr val="959EBD"/>
                </a:solidFill>
              </a:rPr>
              <a:t>Favorite Books:</a:t>
            </a:r>
            <a:r>
              <a:rPr lang="en-US" sz="800" dirty="0"/>
              <a:t>	</a:t>
            </a:r>
            <a:r>
              <a:rPr lang="en-US" sz="800" dirty="0" smtClean="0"/>
              <a:t>          Catherine Coulter: FBI Series, Nora Roberts, Kay Hooper: 	          Bishop/Special Crimes Unit, Bad Kitty, Tales of a Fourth Grade 	          Nothing</a:t>
            </a:r>
            <a:endParaRPr lang="en-US" sz="800" dirty="0"/>
          </a:p>
        </p:txBody>
      </p:sp>
      <p:sp>
        <p:nvSpPr>
          <p:cNvPr id="3104" name="Text Box 37"/>
          <p:cNvSpPr txBox="1">
            <a:spLocks noChangeArrowheads="1"/>
          </p:cNvSpPr>
          <p:nvPr/>
        </p:nvSpPr>
        <p:spPr bwMode="auto">
          <a:xfrm>
            <a:off x="838200" y="5486400"/>
            <a:ext cx="838200" cy="363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85000"/>
              </a:lnSpc>
              <a:spcBef>
                <a:spcPct val="50000"/>
              </a:spcBef>
            </a:pPr>
            <a:r>
              <a:rPr lang="en-US" sz="800" dirty="0" smtClean="0">
                <a:solidFill>
                  <a:schemeClr val="accent2"/>
                </a:solidFill>
              </a:rPr>
              <a:t>Family Photos</a:t>
            </a:r>
            <a:endParaRPr lang="en-US" sz="800" dirty="0">
              <a:solidFill>
                <a:schemeClr val="accent2"/>
              </a:solidFill>
            </a:endParaRPr>
          </a:p>
          <a:p>
            <a:pPr>
              <a:lnSpc>
                <a:spcPct val="85000"/>
              </a:lnSpc>
              <a:spcBef>
                <a:spcPct val="50000"/>
              </a:spcBef>
            </a:pPr>
            <a:r>
              <a:rPr lang="en-US" sz="800" dirty="0" smtClean="0"/>
              <a:t>Past Photos</a:t>
            </a:r>
            <a:endParaRPr lang="en-US" sz="800" dirty="0"/>
          </a:p>
        </p:txBody>
      </p:sp>
      <p:sp>
        <p:nvSpPr>
          <p:cNvPr id="3105" name="Text Box 38"/>
          <p:cNvSpPr txBox="1">
            <a:spLocks noChangeArrowheads="1"/>
          </p:cNvSpPr>
          <p:nvPr/>
        </p:nvSpPr>
        <p:spPr bwMode="auto">
          <a:xfrm>
            <a:off x="152400" y="5105400"/>
            <a:ext cx="838200" cy="19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700"/>
              <a:t>2 Albums</a:t>
            </a:r>
          </a:p>
        </p:txBody>
      </p:sp>
      <p:sp>
        <p:nvSpPr>
          <p:cNvPr id="3106" name="Text Box 40"/>
          <p:cNvSpPr txBox="1">
            <a:spLocks noChangeArrowheads="1"/>
          </p:cNvSpPr>
          <p:nvPr/>
        </p:nvSpPr>
        <p:spPr bwMode="auto">
          <a:xfrm>
            <a:off x="847725" y="6076950"/>
            <a:ext cx="838200" cy="363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85000"/>
              </a:lnSpc>
              <a:spcBef>
                <a:spcPct val="50000"/>
              </a:spcBef>
            </a:pPr>
            <a:r>
              <a:rPr lang="en-US" sz="800" dirty="0" smtClean="0">
                <a:solidFill>
                  <a:schemeClr val="accent2"/>
                </a:solidFill>
              </a:rPr>
              <a:t>The Kids</a:t>
            </a:r>
            <a:endParaRPr lang="en-US" sz="800" dirty="0">
              <a:solidFill>
                <a:schemeClr val="accent2"/>
              </a:solidFill>
            </a:endParaRPr>
          </a:p>
          <a:p>
            <a:pPr>
              <a:lnSpc>
                <a:spcPct val="85000"/>
              </a:lnSpc>
              <a:spcBef>
                <a:spcPct val="50000"/>
              </a:spcBef>
            </a:pPr>
            <a:r>
              <a:rPr lang="en-US" sz="800" dirty="0" smtClean="0"/>
              <a:t>2011</a:t>
            </a:r>
            <a:endParaRPr lang="en-US" sz="800" dirty="0"/>
          </a:p>
        </p:txBody>
      </p:sp>
      <p:sp>
        <p:nvSpPr>
          <p:cNvPr id="3107" name="Text Box 41"/>
          <p:cNvSpPr txBox="1">
            <a:spLocks noChangeArrowheads="1"/>
          </p:cNvSpPr>
          <p:nvPr/>
        </p:nvSpPr>
        <p:spPr bwMode="auto">
          <a:xfrm>
            <a:off x="2133600" y="4800600"/>
            <a:ext cx="1447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900" b="1" dirty="0"/>
              <a:t>Contact Information</a:t>
            </a:r>
          </a:p>
        </p:txBody>
      </p:sp>
      <p:sp>
        <p:nvSpPr>
          <p:cNvPr id="3108" name="Line 42"/>
          <p:cNvSpPr>
            <a:spLocks noChangeShapeType="1"/>
          </p:cNvSpPr>
          <p:nvPr/>
        </p:nvSpPr>
        <p:spPr bwMode="auto">
          <a:xfrm>
            <a:off x="3276600" y="4953000"/>
            <a:ext cx="32004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09" name="Text Box 43"/>
          <p:cNvSpPr txBox="1">
            <a:spLocks noChangeArrowheads="1"/>
          </p:cNvSpPr>
          <p:nvPr/>
        </p:nvSpPr>
        <p:spPr bwMode="auto">
          <a:xfrm>
            <a:off x="2133600" y="5105400"/>
            <a:ext cx="42672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800" dirty="0">
                <a:solidFill>
                  <a:srgbClr val="959EBD"/>
                </a:solidFill>
              </a:rPr>
              <a:t>Wiki Page Address:	 </a:t>
            </a:r>
            <a:r>
              <a:rPr lang="en-US" sz="800" dirty="0">
                <a:hlinkClick r:id="rId8"/>
              </a:rPr>
              <a:t>http://read6100mrkillian.wikispaces.com</a:t>
            </a:r>
            <a:r>
              <a:rPr lang="en-US" sz="800" dirty="0" smtClean="0">
                <a:hlinkClick r:id="rId8"/>
              </a:rPr>
              <a:t>/</a:t>
            </a:r>
            <a:r>
              <a:rPr lang="en-US" sz="800" dirty="0" smtClean="0"/>
              <a:t>  </a:t>
            </a:r>
            <a:endParaRPr lang="en-US" sz="800" dirty="0"/>
          </a:p>
          <a:p>
            <a:pPr>
              <a:spcBef>
                <a:spcPct val="50000"/>
              </a:spcBef>
            </a:pPr>
            <a:r>
              <a:rPr lang="en-US" sz="800" dirty="0">
                <a:solidFill>
                  <a:srgbClr val="959EBD"/>
                </a:solidFill>
              </a:rPr>
              <a:t>Phone Number:	</a:t>
            </a:r>
            <a:r>
              <a:rPr lang="en-US" sz="800" dirty="0" smtClean="0"/>
              <a:t>(555) 555-2220</a:t>
            </a:r>
            <a:endParaRPr lang="en-US" sz="800" dirty="0"/>
          </a:p>
          <a:p>
            <a:pPr>
              <a:spcBef>
                <a:spcPct val="50000"/>
              </a:spcBef>
            </a:pPr>
            <a:r>
              <a:rPr lang="en-US" sz="800" dirty="0">
                <a:solidFill>
                  <a:srgbClr val="959EBD"/>
                </a:solidFill>
              </a:rPr>
              <a:t>Email Address:</a:t>
            </a:r>
            <a:r>
              <a:rPr lang="en-US" sz="800" dirty="0"/>
              <a:t>	</a:t>
            </a:r>
            <a:r>
              <a:rPr lang="en-US" sz="800" dirty="0" smtClean="0"/>
              <a:t>MRKillian21@students.tntech.edu</a:t>
            </a:r>
            <a:endParaRPr lang="en-US" sz="800" dirty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1775" y="534987"/>
            <a:ext cx="1517650" cy="1901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ChangeArrowheads="1"/>
          </p:cNvSpPr>
          <p:nvPr/>
        </p:nvSpPr>
        <p:spPr bwMode="auto">
          <a:xfrm>
            <a:off x="685800" y="4953000"/>
            <a:ext cx="4038600" cy="1676400"/>
          </a:xfrm>
          <a:prstGeom prst="rect">
            <a:avLst/>
          </a:prstGeom>
          <a:solidFill>
            <a:srgbClr val="EDEEF3"/>
          </a:solidFill>
          <a:ln w="9525">
            <a:solidFill>
              <a:srgbClr val="D9DCE7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57600" y="5008562"/>
            <a:ext cx="989012" cy="12393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100" name="Rectangle 4"/>
          <p:cNvSpPr>
            <a:spLocks noChangeArrowheads="1"/>
          </p:cNvSpPr>
          <p:nvPr/>
        </p:nvSpPr>
        <p:spPr bwMode="auto">
          <a:xfrm>
            <a:off x="0" y="381000"/>
            <a:ext cx="9144000" cy="990600"/>
          </a:xfrm>
          <a:prstGeom prst="rect">
            <a:avLst/>
          </a:prstGeom>
          <a:solidFill>
            <a:srgbClr val="EAECF2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3666" y="519917"/>
            <a:ext cx="561183" cy="7032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097044" y="400843"/>
            <a:ext cx="950912" cy="950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112" name="Rectangle 18"/>
          <p:cNvSpPr>
            <a:spLocks noChangeArrowheads="1"/>
          </p:cNvSpPr>
          <p:nvPr/>
        </p:nvSpPr>
        <p:spPr bwMode="auto">
          <a:xfrm>
            <a:off x="685800" y="1752600"/>
            <a:ext cx="7467600" cy="2819400"/>
          </a:xfrm>
          <a:prstGeom prst="rect">
            <a:avLst/>
          </a:prstGeom>
          <a:solidFill>
            <a:srgbClr val="EDEEF3"/>
          </a:solidFill>
          <a:ln w="9525">
            <a:solidFill>
              <a:srgbClr val="D9DCE7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pic>
        <p:nvPicPr>
          <p:cNvPr id="38" name="Content Placeholder 17"/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838200" y="1905000"/>
            <a:ext cx="1143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9" name="Rectangle 3"/>
          <p:cNvSpPr>
            <a:spLocks noChangeArrowheads="1"/>
          </p:cNvSpPr>
          <p:nvPr/>
        </p:nvSpPr>
        <p:spPr bwMode="auto">
          <a:xfrm>
            <a:off x="685800" y="4953000"/>
            <a:ext cx="2895600" cy="1676400"/>
          </a:xfrm>
          <a:prstGeom prst="rect">
            <a:avLst/>
          </a:prstGeom>
          <a:solidFill>
            <a:srgbClr val="F8F8FA"/>
          </a:solidFill>
          <a:ln w="9525">
            <a:solidFill>
              <a:srgbClr val="D9DCE7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ctrTitle"/>
          </p:nvPr>
        </p:nvSpPr>
        <p:spPr>
          <a:xfrm>
            <a:off x="0" y="0"/>
            <a:ext cx="1295400" cy="381000"/>
          </a:xfrm>
          <a:solidFill>
            <a:srgbClr val="666699"/>
          </a:solidFill>
        </p:spPr>
        <p:txBody>
          <a:bodyPr/>
          <a:lstStyle/>
          <a:p>
            <a:pPr eaLnBrk="1" hangingPunct="1"/>
            <a:r>
              <a:rPr lang="en-US" sz="1400" b="1" smtClean="0">
                <a:solidFill>
                  <a:schemeClr val="bg1"/>
                </a:solidFill>
              </a:rPr>
              <a:t>facebook</a:t>
            </a:r>
          </a:p>
        </p:txBody>
      </p:sp>
      <p:sp>
        <p:nvSpPr>
          <p:cNvPr id="4102" name="Rectangle 7"/>
          <p:cNvSpPr>
            <a:spLocks noChangeArrowheads="1"/>
          </p:cNvSpPr>
          <p:nvPr/>
        </p:nvSpPr>
        <p:spPr bwMode="auto">
          <a:xfrm>
            <a:off x="1295400" y="0"/>
            <a:ext cx="762000" cy="381000"/>
          </a:xfrm>
          <a:prstGeom prst="rect">
            <a:avLst/>
          </a:prstGeom>
          <a:solidFill>
            <a:srgbClr val="666699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1200">
                <a:solidFill>
                  <a:schemeClr val="bg1"/>
                </a:solidFill>
              </a:rPr>
              <a:t>Wall</a:t>
            </a:r>
          </a:p>
        </p:txBody>
      </p:sp>
      <p:sp>
        <p:nvSpPr>
          <p:cNvPr id="4103" name="Rectangle 8"/>
          <p:cNvSpPr>
            <a:spLocks noChangeArrowheads="1"/>
          </p:cNvSpPr>
          <p:nvPr/>
        </p:nvSpPr>
        <p:spPr bwMode="auto">
          <a:xfrm>
            <a:off x="2057400" y="0"/>
            <a:ext cx="838200" cy="381000"/>
          </a:xfrm>
          <a:prstGeom prst="rect">
            <a:avLst/>
          </a:prstGeom>
          <a:solidFill>
            <a:srgbClr val="666699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1200">
                <a:solidFill>
                  <a:schemeClr val="bg1"/>
                </a:solidFill>
              </a:rPr>
              <a:t>Photos</a:t>
            </a:r>
          </a:p>
        </p:txBody>
      </p:sp>
      <p:sp>
        <p:nvSpPr>
          <p:cNvPr id="4104" name="Rectangle 9"/>
          <p:cNvSpPr>
            <a:spLocks noChangeArrowheads="1"/>
          </p:cNvSpPr>
          <p:nvPr/>
        </p:nvSpPr>
        <p:spPr bwMode="auto">
          <a:xfrm>
            <a:off x="2895600" y="0"/>
            <a:ext cx="762000" cy="381000"/>
          </a:xfrm>
          <a:prstGeom prst="rect">
            <a:avLst/>
          </a:prstGeom>
          <a:solidFill>
            <a:srgbClr val="666699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1200">
                <a:solidFill>
                  <a:schemeClr val="bg1"/>
                </a:solidFill>
              </a:rPr>
              <a:t>Contact</a:t>
            </a:r>
          </a:p>
        </p:txBody>
      </p:sp>
      <p:sp>
        <p:nvSpPr>
          <p:cNvPr id="4105" name="Rectangle 10"/>
          <p:cNvSpPr>
            <a:spLocks noChangeArrowheads="1"/>
          </p:cNvSpPr>
          <p:nvPr/>
        </p:nvSpPr>
        <p:spPr bwMode="auto">
          <a:xfrm>
            <a:off x="3657600" y="0"/>
            <a:ext cx="1600200" cy="381000"/>
          </a:xfrm>
          <a:prstGeom prst="rect">
            <a:avLst/>
          </a:prstGeom>
          <a:solidFill>
            <a:srgbClr val="FFC000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1200">
                <a:solidFill>
                  <a:schemeClr val="bg1"/>
                </a:solidFill>
              </a:rPr>
              <a:t>Personal Info</a:t>
            </a:r>
          </a:p>
        </p:txBody>
      </p:sp>
      <p:sp>
        <p:nvSpPr>
          <p:cNvPr id="4106" name="Rectangle 11"/>
          <p:cNvSpPr>
            <a:spLocks noChangeArrowheads="1"/>
          </p:cNvSpPr>
          <p:nvPr/>
        </p:nvSpPr>
        <p:spPr bwMode="auto">
          <a:xfrm>
            <a:off x="5257800" y="0"/>
            <a:ext cx="1143000" cy="381000"/>
          </a:xfrm>
          <a:prstGeom prst="rect">
            <a:avLst/>
          </a:prstGeom>
          <a:solidFill>
            <a:srgbClr val="FFC000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en-US" sz="1000">
              <a:solidFill>
                <a:schemeClr val="bg1"/>
              </a:solidFill>
            </a:endParaRPr>
          </a:p>
        </p:txBody>
      </p:sp>
      <p:sp>
        <p:nvSpPr>
          <p:cNvPr id="4107" name="Rectangle 12"/>
          <p:cNvSpPr>
            <a:spLocks noChangeArrowheads="1"/>
          </p:cNvSpPr>
          <p:nvPr/>
        </p:nvSpPr>
        <p:spPr bwMode="auto">
          <a:xfrm>
            <a:off x="6400800" y="0"/>
            <a:ext cx="1752600" cy="381000"/>
          </a:xfrm>
          <a:prstGeom prst="rect">
            <a:avLst/>
          </a:prstGeom>
          <a:solidFill>
            <a:srgbClr val="666699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1200" dirty="0">
                <a:solidFill>
                  <a:schemeClr val="bg1"/>
                </a:solidFill>
              </a:rPr>
              <a:t>Melissa </a:t>
            </a:r>
            <a:r>
              <a:rPr lang="en-US" sz="1200" dirty="0" smtClean="0">
                <a:solidFill>
                  <a:schemeClr val="bg1"/>
                </a:solidFill>
              </a:rPr>
              <a:t>R. Killian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4108" name="Rectangle 13"/>
          <p:cNvSpPr>
            <a:spLocks noChangeArrowheads="1"/>
          </p:cNvSpPr>
          <p:nvPr/>
        </p:nvSpPr>
        <p:spPr bwMode="auto">
          <a:xfrm>
            <a:off x="8153400" y="0"/>
            <a:ext cx="990600" cy="381000"/>
          </a:xfrm>
          <a:prstGeom prst="rect">
            <a:avLst/>
          </a:prstGeom>
          <a:solidFill>
            <a:srgbClr val="666699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1200">
                <a:solidFill>
                  <a:schemeClr val="bg1"/>
                </a:solidFill>
              </a:rPr>
              <a:t>Logout</a:t>
            </a:r>
          </a:p>
        </p:txBody>
      </p:sp>
      <p:sp>
        <p:nvSpPr>
          <p:cNvPr id="4109" name="Text Box 14">
            <a:hlinkClick r:id="rId7" action="ppaction://hlinksldjump"/>
          </p:cNvPr>
          <p:cNvSpPr txBox="1">
            <a:spLocks noChangeArrowheads="1"/>
          </p:cNvSpPr>
          <p:nvPr/>
        </p:nvSpPr>
        <p:spPr bwMode="auto">
          <a:xfrm>
            <a:off x="838200" y="1143000"/>
            <a:ext cx="838200" cy="254000"/>
          </a:xfrm>
          <a:prstGeom prst="rect">
            <a:avLst/>
          </a:prstGeom>
          <a:solidFill>
            <a:srgbClr val="D9DCE7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">
                <a:solidFill>
                  <a:srgbClr val="3333CC"/>
                </a:solidFill>
              </a:rPr>
              <a:t>Wall</a:t>
            </a:r>
          </a:p>
        </p:txBody>
      </p:sp>
      <p:sp>
        <p:nvSpPr>
          <p:cNvPr id="4110" name="Text Box 15">
            <a:hlinkClick r:id="rId8" action="ppaction://hlinksldjump"/>
          </p:cNvPr>
          <p:cNvSpPr txBox="1">
            <a:spLocks noChangeArrowheads="1"/>
          </p:cNvSpPr>
          <p:nvPr/>
        </p:nvSpPr>
        <p:spPr bwMode="auto">
          <a:xfrm>
            <a:off x="1676400" y="1143000"/>
            <a:ext cx="762000" cy="254000"/>
          </a:xfrm>
          <a:prstGeom prst="rect">
            <a:avLst/>
          </a:prstGeom>
          <a:solidFill>
            <a:srgbClr val="D9DCE7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">
                <a:solidFill>
                  <a:srgbClr val="3333CC"/>
                </a:solidFill>
              </a:rPr>
              <a:t>Info</a:t>
            </a:r>
          </a:p>
        </p:txBody>
      </p:sp>
      <p:sp>
        <p:nvSpPr>
          <p:cNvPr id="4111" name="Text Box 16"/>
          <p:cNvSpPr txBox="1">
            <a:spLocks noChangeArrowheads="1"/>
          </p:cNvSpPr>
          <p:nvPr/>
        </p:nvSpPr>
        <p:spPr bwMode="auto">
          <a:xfrm>
            <a:off x="2438400" y="1143000"/>
            <a:ext cx="762000" cy="2540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">
                <a:solidFill>
                  <a:srgbClr val="3333CC"/>
                </a:solidFill>
              </a:rPr>
              <a:t>Photos</a:t>
            </a:r>
          </a:p>
        </p:txBody>
      </p:sp>
      <p:sp>
        <p:nvSpPr>
          <p:cNvPr id="4113" name="Text Box 19"/>
          <p:cNvSpPr txBox="1">
            <a:spLocks noChangeArrowheads="1"/>
          </p:cNvSpPr>
          <p:nvPr/>
        </p:nvSpPr>
        <p:spPr bwMode="auto">
          <a:xfrm>
            <a:off x="2133600" y="1600200"/>
            <a:ext cx="1676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sz="1400"/>
          </a:p>
        </p:txBody>
      </p:sp>
      <p:sp>
        <p:nvSpPr>
          <p:cNvPr id="4114" name="Text Box 20"/>
          <p:cNvSpPr txBox="1">
            <a:spLocks noChangeArrowheads="1"/>
          </p:cNvSpPr>
          <p:nvPr/>
        </p:nvSpPr>
        <p:spPr bwMode="auto">
          <a:xfrm>
            <a:off x="685800" y="1524000"/>
            <a:ext cx="1981200" cy="24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000" b="1" dirty="0"/>
              <a:t>Photos of the Comers</a:t>
            </a:r>
            <a:r>
              <a:rPr lang="en-US" sz="1000" dirty="0"/>
              <a:t> </a:t>
            </a:r>
            <a:r>
              <a:rPr lang="en-US" sz="800" dirty="0"/>
              <a:t> </a:t>
            </a:r>
            <a:r>
              <a:rPr lang="en-US" sz="800" dirty="0" smtClean="0"/>
              <a:t>8 </a:t>
            </a:r>
            <a:r>
              <a:rPr lang="en-US" sz="800" dirty="0"/>
              <a:t>Photos</a:t>
            </a:r>
            <a:endParaRPr lang="en-US" sz="1000" dirty="0"/>
          </a:p>
        </p:txBody>
      </p:sp>
      <p:sp>
        <p:nvSpPr>
          <p:cNvPr id="4115" name="Text Box 31"/>
          <p:cNvSpPr txBox="1">
            <a:spLocks noChangeArrowheads="1"/>
          </p:cNvSpPr>
          <p:nvPr/>
        </p:nvSpPr>
        <p:spPr bwMode="auto">
          <a:xfrm>
            <a:off x="685800" y="4724400"/>
            <a:ext cx="11430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000" b="1" dirty="0" smtClean="0"/>
              <a:t>MRK’s </a:t>
            </a:r>
            <a:r>
              <a:rPr lang="en-US" sz="1000" b="1" dirty="0"/>
              <a:t>Albums</a:t>
            </a:r>
            <a:r>
              <a:rPr lang="en-US" sz="1000" dirty="0"/>
              <a:t> </a:t>
            </a:r>
            <a:r>
              <a:rPr lang="en-US" sz="800" dirty="0"/>
              <a:t> </a:t>
            </a:r>
            <a:endParaRPr lang="en-US" sz="1000" dirty="0"/>
          </a:p>
        </p:txBody>
      </p:sp>
      <p:sp>
        <p:nvSpPr>
          <p:cNvPr id="4116" name="Text Box 33"/>
          <p:cNvSpPr txBox="1">
            <a:spLocks noChangeArrowheads="1"/>
          </p:cNvSpPr>
          <p:nvPr/>
        </p:nvSpPr>
        <p:spPr bwMode="auto">
          <a:xfrm>
            <a:off x="762000" y="6324600"/>
            <a:ext cx="8382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b="1"/>
              <a:t>The Kids	</a:t>
            </a:r>
            <a:endParaRPr lang="en-US" sz="800"/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/>
              <a:t>5 photos</a:t>
            </a:r>
          </a:p>
        </p:txBody>
      </p:sp>
      <p:sp>
        <p:nvSpPr>
          <p:cNvPr id="4117" name="Text Box 34"/>
          <p:cNvSpPr txBox="1">
            <a:spLocks noChangeArrowheads="1"/>
          </p:cNvSpPr>
          <p:nvPr/>
        </p:nvSpPr>
        <p:spPr bwMode="auto">
          <a:xfrm>
            <a:off x="2057400" y="6324600"/>
            <a:ext cx="1295400" cy="284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b="1" dirty="0" smtClean="0"/>
              <a:t>Family Photos</a:t>
            </a:r>
            <a:endParaRPr lang="en-US" sz="800" b="1" dirty="0"/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 smtClean="0"/>
              <a:t>11 </a:t>
            </a:r>
            <a:r>
              <a:rPr lang="en-US" sz="800" dirty="0"/>
              <a:t>photos</a:t>
            </a:r>
          </a:p>
        </p:txBody>
      </p:sp>
      <p:sp>
        <p:nvSpPr>
          <p:cNvPr id="4118" name="Text Box 35"/>
          <p:cNvSpPr txBox="1">
            <a:spLocks noChangeArrowheads="1"/>
          </p:cNvSpPr>
          <p:nvPr/>
        </p:nvSpPr>
        <p:spPr bwMode="auto">
          <a:xfrm>
            <a:off x="3657600" y="6324600"/>
            <a:ext cx="1066800" cy="277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b="1"/>
              <a:t>Profile Pictures 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/>
              <a:t>1 photo</a:t>
            </a:r>
          </a:p>
        </p:txBody>
      </p:sp>
      <p:sp>
        <p:nvSpPr>
          <p:cNvPr id="5160" name="Rectangle 40"/>
          <p:cNvSpPr>
            <a:spLocks noChangeArrowheads="1"/>
          </p:cNvSpPr>
          <p:nvPr/>
        </p:nvSpPr>
        <p:spPr bwMode="auto">
          <a:xfrm>
            <a:off x="838200" y="685800"/>
            <a:ext cx="6400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  <a:defRPr/>
            </a:pPr>
            <a:r>
              <a:rPr lang="en-US" sz="1400" kern="0" dirty="0">
                <a:solidFill>
                  <a:srgbClr val="000000"/>
                </a:solidFill>
                <a:latin typeface="Arial"/>
              </a:rPr>
              <a:t>Melissa </a:t>
            </a:r>
            <a:r>
              <a:rPr lang="en-US" sz="1400" kern="0" dirty="0" smtClean="0">
                <a:solidFill>
                  <a:srgbClr val="000000"/>
                </a:solidFill>
                <a:latin typeface="Arial"/>
              </a:rPr>
              <a:t>R. Killian </a:t>
            </a:r>
            <a:r>
              <a:rPr lang="en-US" sz="1000" kern="0" dirty="0" smtClean="0">
                <a:solidFill>
                  <a:srgbClr val="000000"/>
                </a:solidFill>
                <a:latin typeface="Arial"/>
              </a:rPr>
              <a:t>is grooming young minds to become great thinkers.</a:t>
            </a:r>
            <a:endParaRPr lang="en-US" sz="1400" kern="0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0000"/>
              </a:lnSpc>
              <a:spcBef>
                <a:spcPct val="20000"/>
              </a:spcBef>
              <a:defRPr/>
            </a:pPr>
            <a:endParaRPr lang="en-US" sz="1400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93912" y="5065712"/>
            <a:ext cx="1146175" cy="1146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32024" y="1908175"/>
            <a:ext cx="1049337" cy="1139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2000" y="5068887"/>
            <a:ext cx="1158875" cy="1139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6"/>
          <p:cNvPicPr>
            <a:picLocks noChangeAspect="1" noChangeArrowheads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16312" y="1908175"/>
            <a:ext cx="1030287" cy="1146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19650" y="1914525"/>
            <a:ext cx="1122363" cy="1139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1375" y="3209925"/>
            <a:ext cx="1139825" cy="1139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81225" y="3203575"/>
            <a:ext cx="1152525" cy="1146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1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16312" y="3224212"/>
            <a:ext cx="1133475" cy="1139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0" name="Picture 8"/>
          <p:cNvPicPr>
            <a:picLocks noChangeAspect="1" noChangeArrowheads="1"/>
          </p:cNvPicPr>
          <p:nvPr/>
        </p:nvPicPr>
        <p:blipFill>
          <a:blip r:embed="rId1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19650" y="3224212"/>
            <a:ext cx="1139825" cy="1139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725</TotalTime>
  <Words>311</Words>
  <Application>Microsoft Office PowerPoint</Application>
  <PresentationFormat>On-screen Show (4:3)</PresentationFormat>
  <Paragraphs>119</Paragraphs>
  <Slides>3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Default Design</vt:lpstr>
      <vt:lpstr>facebook</vt:lpstr>
      <vt:lpstr>facebook</vt:lpstr>
      <vt:lpstr>facebook</vt:lpstr>
    </vt:vector>
  </TitlesOfParts>
  <Company>Frisco ISD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Profile</dc:title>
  <dc:creator>FriscoISD</dc:creator>
  <cp:lastModifiedBy>Melissa Killian</cp:lastModifiedBy>
  <cp:revision>55</cp:revision>
  <dcterms:created xsi:type="dcterms:W3CDTF">2009-03-30T18:09:43Z</dcterms:created>
  <dcterms:modified xsi:type="dcterms:W3CDTF">2011-08-30T02:04:06Z</dcterms:modified>
</cp:coreProperties>
</file>